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3" r:id="rId12"/>
    <p:sldId id="294" r:id="rId13"/>
    <p:sldId id="295" r:id="rId14"/>
    <p:sldId id="296" r:id="rId15"/>
    <p:sldId id="297" r:id="rId16"/>
    <p:sldId id="281" r:id="rId17"/>
    <p:sldId id="282" r:id="rId18"/>
    <p:sldId id="304" r:id="rId19"/>
    <p:sldId id="306" r:id="rId20"/>
    <p:sldId id="305" r:id="rId21"/>
    <p:sldId id="310" r:id="rId22"/>
    <p:sldId id="311" r:id="rId23"/>
    <p:sldId id="307" r:id="rId24"/>
    <p:sldId id="308" r:id="rId25"/>
    <p:sldId id="309" r:id="rId26"/>
    <p:sldId id="280" r:id="rId27"/>
    <p:sldId id="273" r:id="rId28"/>
    <p:sldId id="274" r:id="rId29"/>
    <p:sldId id="275" r:id="rId30"/>
    <p:sldId id="276" r:id="rId31"/>
    <p:sldId id="278" r:id="rId32"/>
    <p:sldId id="279" r:id="rId33"/>
    <p:sldId id="292" r:id="rId34"/>
    <p:sldId id="277" r:id="rId35"/>
    <p:sldId id="256" r:id="rId36"/>
    <p:sldId id="271" r:id="rId37"/>
    <p:sldId id="261" r:id="rId38"/>
    <p:sldId id="262" r:id="rId39"/>
    <p:sldId id="260" r:id="rId40"/>
    <p:sldId id="263" r:id="rId41"/>
    <p:sldId id="265" r:id="rId42"/>
    <p:sldId id="266" r:id="rId43"/>
    <p:sldId id="267" r:id="rId44"/>
    <p:sldId id="268" r:id="rId45"/>
    <p:sldId id="269" r:id="rId46"/>
    <p:sldId id="270" r:id="rId47"/>
    <p:sldId id="272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9F0"/>
    <a:srgbClr val="0FB5B1"/>
    <a:srgbClr val="1DFF83"/>
    <a:srgbClr val="66696C"/>
    <a:srgbClr val="818589"/>
    <a:srgbClr val="FEF5F0"/>
    <a:srgbClr val="15EBE6"/>
    <a:srgbClr val="F5F5D5"/>
    <a:srgbClr val="E452BA"/>
    <a:srgbClr val="D4AA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3115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Ames\Godot%20games\Wavemaker\Wavemaker\misc\wave%20decay%20interference%20te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Ames\Godot%20games\Wavemaker\Wavemaker\misc\wave%20decay%20interference%20tes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GAmes\Godot%20games\Wavemaker\Wavemaker\misc\wave%20decay%20interference%20tes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scatterChart>
        <c:scatterStyle val="lineMarker"/>
        <c:varyColors val="0"/>
        <c:ser>
          <c:idx val="0"/>
          <c:order val="0"/>
          <c:spPr>
            <a:ln w="88900" cap="rnd">
              <a:gradFill>
                <a:gsLst>
                  <a:gs pos="10000">
                    <a:schemeClr val="accent2">
                      <a:lumMod val="20000"/>
                      <a:lumOff val="80000"/>
                    </a:schemeClr>
                  </a:gs>
                  <a:gs pos="41000">
                    <a:schemeClr val="accent2">
                      <a:lumMod val="40000"/>
                      <a:lumOff val="60000"/>
                    </a:schemeClr>
                  </a:gs>
                  <a:gs pos="71000">
                    <a:srgbClr val="FCEAF7"/>
                  </a:gs>
                  <a:gs pos="100000">
                    <a:srgbClr val="F9D9F0"/>
                  </a:gs>
                </a:gsLst>
                <a:lin ang="5400000" scaled="1"/>
              </a:gradFill>
              <a:round/>
            </a:ln>
            <a:effectLst/>
          </c:spPr>
          <c:marker>
            <c:symbol val="none"/>
          </c:marker>
          <c:xVal>
            <c:numRef>
              <c:f>Sheet2!$W$2:$W$802</c:f>
              <c:numCache>
                <c:formatCode>General</c:formatCode>
                <c:ptCount val="801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  <c:pt idx="301">
                  <c:v>3.0099999999999798</c:v>
                </c:pt>
                <c:pt idx="302">
                  <c:v>3.0199999999999796</c:v>
                </c:pt>
                <c:pt idx="303">
                  <c:v>3.0299999999999794</c:v>
                </c:pt>
                <c:pt idx="304">
                  <c:v>3.0399999999999792</c:v>
                </c:pt>
                <c:pt idx="305">
                  <c:v>3.049999999999979</c:v>
                </c:pt>
                <c:pt idx="306">
                  <c:v>3.0599999999999787</c:v>
                </c:pt>
                <c:pt idx="307">
                  <c:v>3.0699999999999785</c:v>
                </c:pt>
                <c:pt idx="308">
                  <c:v>3.0799999999999783</c:v>
                </c:pt>
                <c:pt idx="309">
                  <c:v>3.0899999999999781</c:v>
                </c:pt>
                <c:pt idx="310">
                  <c:v>3.0999999999999779</c:v>
                </c:pt>
                <c:pt idx="311">
                  <c:v>3.1099999999999777</c:v>
                </c:pt>
                <c:pt idx="312">
                  <c:v>3.1199999999999775</c:v>
                </c:pt>
                <c:pt idx="313">
                  <c:v>3.1299999999999772</c:v>
                </c:pt>
                <c:pt idx="314">
                  <c:v>3.139999999999977</c:v>
                </c:pt>
                <c:pt idx="315">
                  <c:v>3.1499999999999768</c:v>
                </c:pt>
                <c:pt idx="316">
                  <c:v>3.1599999999999766</c:v>
                </c:pt>
                <c:pt idx="317">
                  <c:v>3.1699999999999764</c:v>
                </c:pt>
                <c:pt idx="318">
                  <c:v>3.1799999999999762</c:v>
                </c:pt>
                <c:pt idx="319">
                  <c:v>3.189999999999976</c:v>
                </c:pt>
                <c:pt idx="320">
                  <c:v>3.1999999999999758</c:v>
                </c:pt>
                <c:pt idx="321">
                  <c:v>3.2099999999999755</c:v>
                </c:pt>
                <c:pt idx="322">
                  <c:v>3.2199999999999753</c:v>
                </c:pt>
                <c:pt idx="323">
                  <c:v>3.2299999999999751</c:v>
                </c:pt>
                <c:pt idx="324">
                  <c:v>3.2399999999999749</c:v>
                </c:pt>
                <c:pt idx="325">
                  <c:v>3.2499999999999747</c:v>
                </c:pt>
                <c:pt idx="326">
                  <c:v>3.2599999999999745</c:v>
                </c:pt>
                <c:pt idx="327">
                  <c:v>3.2699999999999743</c:v>
                </c:pt>
                <c:pt idx="328">
                  <c:v>3.279999999999974</c:v>
                </c:pt>
                <c:pt idx="329">
                  <c:v>3.2899999999999738</c:v>
                </c:pt>
                <c:pt idx="330">
                  <c:v>3.2999999999999736</c:v>
                </c:pt>
                <c:pt idx="331">
                  <c:v>3.3099999999999734</c:v>
                </c:pt>
                <c:pt idx="332">
                  <c:v>3.3199999999999732</c:v>
                </c:pt>
                <c:pt idx="333">
                  <c:v>3.329999999999973</c:v>
                </c:pt>
                <c:pt idx="334">
                  <c:v>3.3399999999999728</c:v>
                </c:pt>
                <c:pt idx="335">
                  <c:v>3.3499999999999726</c:v>
                </c:pt>
                <c:pt idx="336">
                  <c:v>3.3599999999999723</c:v>
                </c:pt>
                <c:pt idx="337">
                  <c:v>3.3699999999999721</c:v>
                </c:pt>
                <c:pt idx="338">
                  <c:v>3.3799999999999719</c:v>
                </c:pt>
                <c:pt idx="339">
                  <c:v>3.3899999999999717</c:v>
                </c:pt>
                <c:pt idx="340">
                  <c:v>3.3999999999999715</c:v>
                </c:pt>
                <c:pt idx="341">
                  <c:v>3.4099999999999713</c:v>
                </c:pt>
                <c:pt idx="342">
                  <c:v>3.4199999999999711</c:v>
                </c:pt>
                <c:pt idx="343">
                  <c:v>3.4299999999999708</c:v>
                </c:pt>
                <c:pt idx="344">
                  <c:v>3.4399999999999706</c:v>
                </c:pt>
                <c:pt idx="345">
                  <c:v>3.4499999999999704</c:v>
                </c:pt>
                <c:pt idx="346">
                  <c:v>3.4599999999999702</c:v>
                </c:pt>
                <c:pt idx="347">
                  <c:v>3.46999999999997</c:v>
                </c:pt>
                <c:pt idx="348">
                  <c:v>3.4799999999999698</c:v>
                </c:pt>
                <c:pt idx="349">
                  <c:v>3.4899999999999696</c:v>
                </c:pt>
                <c:pt idx="350">
                  <c:v>3.4999999999999694</c:v>
                </c:pt>
                <c:pt idx="351">
                  <c:v>3.5099999999999691</c:v>
                </c:pt>
                <c:pt idx="352">
                  <c:v>3.5199999999999689</c:v>
                </c:pt>
                <c:pt idx="353">
                  <c:v>3.5299999999999687</c:v>
                </c:pt>
                <c:pt idx="354">
                  <c:v>3.5399999999999685</c:v>
                </c:pt>
                <c:pt idx="355">
                  <c:v>3.5499999999999683</c:v>
                </c:pt>
                <c:pt idx="356">
                  <c:v>3.5599999999999681</c:v>
                </c:pt>
                <c:pt idx="357">
                  <c:v>3.5699999999999679</c:v>
                </c:pt>
                <c:pt idx="358">
                  <c:v>3.5799999999999677</c:v>
                </c:pt>
                <c:pt idx="359">
                  <c:v>3.5899999999999674</c:v>
                </c:pt>
                <c:pt idx="360">
                  <c:v>3.5999999999999672</c:v>
                </c:pt>
                <c:pt idx="361">
                  <c:v>3.609999999999967</c:v>
                </c:pt>
                <c:pt idx="362">
                  <c:v>3.6199999999999668</c:v>
                </c:pt>
                <c:pt idx="363">
                  <c:v>3.6299999999999666</c:v>
                </c:pt>
                <c:pt idx="364">
                  <c:v>3.6399999999999664</c:v>
                </c:pt>
                <c:pt idx="365">
                  <c:v>3.6499999999999662</c:v>
                </c:pt>
                <c:pt idx="366">
                  <c:v>3.6599999999999659</c:v>
                </c:pt>
                <c:pt idx="367">
                  <c:v>3.6699999999999657</c:v>
                </c:pt>
                <c:pt idx="368">
                  <c:v>3.6799999999999655</c:v>
                </c:pt>
                <c:pt idx="369">
                  <c:v>3.6899999999999653</c:v>
                </c:pt>
                <c:pt idx="370">
                  <c:v>3.6999999999999651</c:v>
                </c:pt>
                <c:pt idx="371">
                  <c:v>3.7099999999999649</c:v>
                </c:pt>
                <c:pt idx="372">
                  <c:v>3.7199999999999647</c:v>
                </c:pt>
                <c:pt idx="373">
                  <c:v>3.7299999999999645</c:v>
                </c:pt>
                <c:pt idx="374">
                  <c:v>3.7399999999999642</c:v>
                </c:pt>
                <c:pt idx="375">
                  <c:v>3.749999999999964</c:v>
                </c:pt>
                <c:pt idx="376">
                  <c:v>3.7599999999999638</c:v>
                </c:pt>
                <c:pt idx="377">
                  <c:v>3.7699999999999636</c:v>
                </c:pt>
                <c:pt idx="378">
                  <c:v>3.7799999999999634</c:v>
                </c:pt>
                <c:pt idx="379">
                  <c:v>3.7899999999999632</c:v>
                </c:pt>
                <c:pt idx="380">
                  <c:v>3.799999999999963</c:v>
                </c:pt>
                <c:pt idx="381">
                  <c:v>3.8099999999999627</c:v>
                </c:pt>
                <c:pt idx="382">
                  <c:v>3.8199999999999625</c:v>
                </c:pt>
                <c:pt idx="383">
                  <c:v>3.8299999999999623</c:v>
                </c:pt>
                <c:pt idx="384">
                  <c:v>3.8399999999999621</c:v>
                </c:pt>
                <c:pt idx="385">
                  <c:v>3.8499999999999619</c:v>
                </c:pt>
                <c:pt idx="386">
                  <c:v>3.8599999999999617</c:v>
                </c:pt>
                <c:pt idx="387">
                  <c:v>3.8699999999999615</c:v>
                </c:pt>
                <c:pt idx="388">
                  <c:v>3.8799999999999613</c:v>
                </c:pt>
                <c:pt idx="389">
                  <c:v>3.889999999999961</c:v>
                </c:pt>
                <c:pt idx="390">
                  <c:v>3.8999999999999608</c:v>
                </c:pt>
                <c:pt idx="391">
                  <c:v>3.9099999999999606</c:v>
                </c:pt>
                <c:pt idx="392">
                  <c:v>3.9199999999999604</c:v>
                </c:pt>
                <c:pt idx="393">
                  <c:v>3.9299999999999602</c:v>
                </c:pt>
                <c:pt idx="394">
                  <c:v>3.93999999999996</c:v>
                </c:pt>
                <c:pt idx="395">
                  <c:v>3.9499999999999598</c:v>
                </c:pt>
                <c:pt idx="396">
                  <c:v>3.9599999999999596</c:v>
                </c:pt>
                <c:pt idx="397">
                  <c:v>3.9699999999999593</c:v>
                </c:pt>
                <c:pt idx="398">
                  <c:v>3.9799999999999591</c:v>
                </c:pt>
                <c:pt idx="399">
                  <c:v>3.9899999999999589</c:v>
                </c:pt>
                <c:pt idx="400">
                  <c:v>3.9999999999999587</c:v>
                </c:pt>
                <c:pt idx="401">
                  <c:v>4.0099999999999589</c:v>
                </c:pt>
                <c:pt idx="402">
                  <c:v>4.0199999999999587</c:v>
                </c:pt>
                <c:pt idx="403">
                  <c:v>4.0299999999999585</c:v>
                </c:pt>
                <c:pt idx="404">
                  <c:v>4.0399999999999583</c:v>
                </c:pt>
                <c:pt idx="405">
                  <c:v>4.0499999999999581</c:v>
                </c:pt>
                <c:pt idx="406">
                  <c:v>4.0599999999999579</c:v>
                </c:pt>
                <c:pt idx="407">
                  <c:v>4.0699999999999577</c:v>
                </c:pt>
                <c:pt idx="408">
                  <c:v>4.0799999999999574</c:v>
                </c:pt>
                <c:pt idx="409">
                  <c:v>4.0899999999999572</c:v>
                </c:pt>
                <c:pt idx="410">
                  <c:v>4.099999999999957</c:v>
                </c:pt>
                <c:pt idx="411">
                  <c:v>4.1099999999999568</c:v>
                </c:pt>
                <c:pt idx="412">
                  <c:v>4.1199999999999566</c:v>
                </c:pt>
                <c:pt idx="413">
                  <c:v>4.1299999999999564</c:v>
                </c:pt>
                <c:pt idx="414">
                  <c:v>4.1399999999999562</c:v>
                </c:pt>
                <c:pt idx="415">
                  <c:v>4.1499999999999559</c:v>
                </c:pt>
                <c:pt idx="416">
                  <c:v>4.1599999999999557</c:v>
                </c:pt>
                <c:pt idx="417">
                  <c:v>4.1699999999999555</c:v>
                </c:pt>
                <c:pt idx="418">
                  <c:v>4.1799999999999553</c:v>
                </c:pt>
                <c:pt idx="419">
                  <c:v>4.1899999999999551</c:v>
                </c:pt>
                <c:pt idx="420">
                  <c:v>4.1999999999999549</c:v>
                </c:pt>
                <c:pt idx="421">
                  <c:v>4.2099999999999547</c:v>
                </c:pt>
                <c:pt idx="422">
                  <c:v>4.2199999999999545</c:v>
                </c:pt>
                <c:pt idx="423">
                  <c:v>4.2299999999999542</c:v>
                </c:pt>
                <c:pt idx="424">
                  <c:v>4.239999999999954</c:v>
                </c:pt>
                <c:pt idx="425">
                  <c:v>4.2499999999999538</c:v>
                </c:pt>
                <c:pt idx="426">
                  <c:v>4.2599999999999536</c:v>
                </c:pt>
                <c:pt idx="427">
                  <c:v>4.2699999999999534</c:v>
                </c:pt>
                <c:pt idx="428">
                  <c:v>4.2799999999999532</c:v>
                </c:pt>
                <c:pt idx="429">
                  <c:v>4.289999999999953</c:v>
                </c:pt>
                <c:pt idx="430">
                  <c:v>4.2999999999999527</c:v>
                </c:pt>
                <c:pt idx="431">
                  <c:v>4.3099999999999525</c:v>
                </c:pt>
                <c:pt idx="432">
                  <c:v>4.3199999999999523</c:v>
                </c:pt>
                <c:pt idx="433">
                  <c:v>4.3299999999999521</c:v>
                </c:pt>
                <c:pt idx="434">
                  <c:v>4.3399999999999519</c:v>
                </c:pt>
                <c:pt idx="435">
                  <c:v>4.3499999999999517</c:v>
                </c:pt>
                <c:pt idx="436">
                  <c:v>4.3599999999999515</c:v>
                </c:pt>
                <c:pt idx="437">
                  <c:v>4.3699999999999513</c:v>
                </c:pt>
                <c:pt idx="438">
                  <c:v>4.379999999999951</c:v>
                </c:pt>
                <c:pt idx="439">
                  <c:v>4.3899999999999508</c:v>
                </c:pt>
                <c:pt idx="440">
                  <c:v>4.3999999999999506</c:v>
                </c:pt>
                <c:pt idx="441">
                  <c:v>4.4099999999999504</c:v>
                </c:pt>
                <c:pt idx="442">
                  <c:v>4.4199999999999502</c:v>
                </c:pt>
                <c:pt idx="443">
                  <c:v>4.42999999999995</c:v>
                </c:pt>
                <c:pt idx="444">
                  <c:v>4.4399999999999498</c:v>
                </c:pt>
                <c:pt idx="445">
                  <c:v>4.4499999999999496</c:v>
                </c:pt>
                <c:pt idx="446">
                  <c:v>4.4599999999999493</c:v>
                </c:pt>
                <c:pt idx="447">
                  <c:v>4.4699999999999491</c:v>
                </c:pt>
                <c:pt idx="448">
                  <c:v>4.4799999999999489</c:v>
                </c:pt>
                <c:pt idx="449">
                  <c:v>4.4899999999999487</c:v>
                </c:pt>
                <c:pt idx="450">
                  <c:v>4.4999999999999485</c:v>
                </c:pt>
                <c:pt idx="451">
                  <c:v>4.5099999999999483</c:v>
                </c:pt>
                <c:pt idx="452">
                  <c:v>4.5199999999999481</c:v>
                </c:pt>
                <c:pt idx="453">
                  <c:v>4.5299999999999478</c:v>
                </c:pt>
                <c:pt idx="454">
                  <c:v>4.5399999999999476</c:v>
                </c:pt>
                <c:pt idx="455">
                  <c:v>4.5499999999999474</c:v>
                </c:pt>
                <c:pt idx="456">
                  <c:v>4.5599999999999472</c:v>
                </c:pt>
                <c:pt idx="457">
                  <c:v>4.569999999999947</c:v>
                </c:pt>
                <c:pt idx="458">
                  <c:v>4.5799999999999468</c:v>
                </c:pt>
                <c:pt idx="459">
                  <c:v>4.5899999999999466</c:v>
                </c:pt>
                <c:pt idx="460">
                  <c:v>4.5999999999999464</c:v>
                </c:pt>
                <c:pt idx="461">
                  <c:v>4.6099999999999461</c:v>
                </c:pt>
                <c:pt idx="462">
                  <c:v>4.6199999999999459</c:v>
                </c:pt>
                <c:pt idx="463">
                  <c:v>4.6299999999999457</c:v>
                </c:pt>
                <c:pt idx="464">
                  <c:v>4.6399999999999455</c:v>
                </c:pt>
                <c:pt idx="465">
                  <c:v>4.6499999999999453</c:v>
                </c:pt>
                <c:pt idx="466">
                  <c:v>4.6599999999999451</c:v>
                </c:pt>
                <c:pt idx="467">
                  <c:v>4.6699999999999449</c:v>
                </c:pt>
                <c:pt idx="468">
                  <c:v>4.6799999999999446</c:v>
                </c:pt>
                <c:pt idx="469">
                  <c:v>4.6899999999999444</c:v>
                </c:pt>
                <c:pt idx="470">
                  <c:v>4.6999999999999442</c:v>
                </c:pt>
                <c:pt idx="471">
                  <c:v>4.709999999999944</c:v>
                </c:pt>
                <c:pt idx="472">
                  <c:v>4.7199999999999438</c:v>
                </c:pt>
                <c:pt idx="473">
                  <c:v>4.7299999999999436</c:v>
                </c:pt>
                <c:pt idx="474">
                  <c:v>4.7399999999999434</c:v>
                </c:pt>
                <c:pt idx="475">
                  <c:v>4.7499999999999432</c:v>
                </c:pt>
                <c:pt idx="476">
                  <c:v>4.7599999999999429</c:v>
                </c:pt>
                <c:pt idx="477">
                  <c:v>4.7699999999999427</c:v>
                </c:pt>
                <c:pt idx="478">
                  <c:v>4.7799999999999425</c:v>
                </c:pt>
                <c:pt idx="479">
                  <c:v>4.7899999999999423</c:v>
                </c:pt>
                <c:pt idx="480">
                  <c:v>4.7999999999999421</c:v>
                </c:pt>
                <c:pt idx="481">
                  <c:v>4.8099999999999419</c:v>
                </c:pt>
                <c:pt idx="482">
                  <c:v>4.8199999999999417</c:v>
                </c:pt>
                <c:pt idx="483">
                  <c:v>4.8299999999999415</c:v>
                </c:pt>
                <c:pt idx="484">
                  <c:v>4.8399999999999412</c:v>
                </c:pt>
                <c:pt idx="485">
                  <c:v>4.849999999999941</c:v>
                </c:pt>
                <c:pt idx="486">
                  <c:v>4.8599999999999408</c:v>
                </c:pt>
                <c:pt idx="487">
                  <c:v>4.8699999999999406</c:v>
                </c:pt>
                <c:pt idx="488">
                  <c:v>4.8799999999999404</c:v>
                </c:pt>
                <c:pt idx="489">
                  <c:v>4.8899999999999402</c:v>
                </c:pt>
                <c:pt idx="490">
                  <c:v>4.89999999999994</c:v>
                </c:pt>
                <c:pt idx="491">
                  <c:v>4.9099999999999397</c:v>
                </c:pt>
                <c:pt idx="492">
                  <c:v>4.9199999999999395</c:v>
                </c:pt>
                <c:pt idx="493">
                  <c:v>4.9299999999999393</c:v>
                </c:pt>
                <c:pt idx="494">
                  <c:v>4.9399999999999391</c:v>
                </c:pt>
                <c:pt idx="495">
                  <c:v>4.9499999999999389</c:v>
                </c:pt>
                <c:pt idx="496">
                  <c:v>4.9599999999999387</c:v>
                </c:pt>
                <c:pt idx="497">
                  <c:v>4.9699999999999385</c:v>
                </c:pt>
                <c:pt idx="498">
                  <c:v>4.9799999999999383</c:v>
                </c:pt>
                <c:pt idx="499">
                  <c:v>4.989999999999938</c:v>
                </c:pt>
                <c:pt idx="500">
                  <c:v>4.9999999999999378</c:v>
                </c:pt>
                <c:pt idx="501">
                  <c:v>5.0099999999999376</c:v>
                </c:pt>
                <c:pt idx="502">
                  <c:v>5.0199999999999374</c:v>
                </c:pt>
                <c:pt idx="503">
                  <c:v>5.0299999999999372</c:v>
                </c:pt>
                <c:pt idx="504">
                  <c:v>5.039999999999937</c:v>
                </c:pt>
                <c:pt idx="505">
                  <c:v>5.0499999999999368</c:v>
                </c:pt>
                <c:pt idx="506">
                  <c:v>5.0599999999999365</c:v>
                </c:pt>
                <c:pt idx="507">
                  <c:v>5.0699999999999363</c:v>
                </c:pt>
                <c:pt idx="508">
                  <c:v>5.0799999999999361</c:v>
                </c:pt>
                <c:pt idx="509">
                  <c:v>5.0899999999999359</c:v>
                </c:pt>
                <c:pt idx="510">
                  <c:v>5.0999999999999357</c:v>
                </c:pt>
                <c:pt idx="511">
                  <c:v>5.1099999999999355</c:v>
                </c:pt>
                <c:pt idx="512">
                  <c:v>5.1199999999999353</c:v>
                </c:pt>
                <c:pt idx="513">
                  <c:v>5.1299999999999351</c:v>
                </c:pt>
                <c:pt idx="514">
                  <c:v>5.1399999999999348</c:v>
                </c:pt>
                <c:pt idx="515">
                  <c:v>5.1499999999999346</c:v>
                </c:pt>
                <c:pt idx="516">
                  <c:v>5.1599999999999344</c:v>
                </c:pt>
                <c:pt idx="517">
                  <c:v>5.1699999999999342</c:v>
                </c:pt>
                <c:pt idx="518">
                  <c:v>5.179999999999934</c:v>
                </c:pt>
                <c:pt idx="519">
                  <c:v>5.1899999999999338</c:v>
                </c:pt>
                <c:pt idx="520">
                  <c:v>5.1999999999999336</c:v>
                </c:pt>
                <c:pt idx="521">
                  <c:v>5.2099999999999334</c:v>
                </c:pt>
                <c:pt idx="522">
                  <c:v>5.2199999999999331</c:v>
                </c:pt>
                <c:pt idx="523">
                  <c:v>5.2299999999999329</c:v>
                </c:pt>
                <c:pt idx="524">
                  <c:v>5.2399999999999327</c:v>
                </c:pt>
                <c:pt idx="525">
                  <c:v>5.2499999999999325</c:v>
                </c:pt>
                <c:pt idx="526">
                  <c:v>5.2599999999999323</c:v>
                </c:pt>
                <c:pt idx="527">
                  <c:v>5.2699999999999321</c:v>
                </c:pt>
                <c:pt idx="528">
                  <c:v>5.2799999999999319</c:v>
                </c:pt>
                <c:pt idx="529">
                  <c:v>5.2899999999999316</c:v>
                </c:pt>
                <c:pt idx="530">
                  <c:v>5.2999999999999314</c:v>
                </c:pt>
                <c:pt idx="531">
                  <c:v>5.3099999999999312</c:v>
                </c:pt>
                <c:pt idx="532">
                  <c:v>5.319999999999931</c:v>
                </c:pt>
                <c:pt idx="533">
                  <c:v>5.3299999999999308</c:v>
                </c:pt>
                <c:pt idx="534">
                  <c:v>5.3399999999999306</c:v>
                </c:pt>
                <c:pt idx="535">
                  <c:v>5.3499999999999304</c:v>
                </c:pt>
                <c:pt idx="536">
                  <c:v>5.3599999999999302</c:v>
                </c:pt>
                <c:pt idx="537">
                  <c:v>5.3699999999999299</c:v>
                </c:pt>
                <c:pt idx="538">
                  <c:v>5.3799999999999297</c:v>
                </c:pt>
                <c:pt idx="539">
                  <c:v>5.3899999999999295</c:v>
                </c:pt>
                <c:pt idx="540">
                  <c:v>5.3999999999999293</c:v>
                </c:pt>
                <c:pt idx="541">
                  <c:v>5.4099999999999291</c:v>
                </c:pt>
                <c:pt idx="542">
                  <c:v>5.4199999999999289</c:v>
                </c:pt>
                <c:pt idx="543">
                  <c:v>5.4299999999999287</c:v>
                </c:pt>
                <c:pt idx="544">
                  <c:v>5.4399999999999284</c:v>
                </c:pt>
                <c:pt idx="545">
                  <c:v>5.4499999999999282</c:v>
                </c:pt>
                <c:pt idx="546">
                  <c:v>5.459999999999928</c:v>
                </c:pt>
                <c:pt idx="547">
                  <c:v>5.4699999999999278</c:v>
                </c:pt>
                <c:pt idx="548">
                  <c:v>5.4799999999999276</c:v>
                </c:pt>
                <c:pt idx="549">
                  <c:v>5.4899999999999274</c:v>
                </c:pt>
                <c:pt idx="550">
                  <c:v>5.4999999999999272</c:v>
                </c:pt>
                <c:pt idx="551">
                  <c:v>5.509999999999927</c:v>
                </c:pt>
                <c:pt idx="552">
                  <c:v>5.5199999999999267</c:v>
                </c:pt>
                <c:pt idx="553">
                  <c:v>5.5299999999999265</c:v>
                </c:pt>
                <c:pt idx="554">
                  <c:v>5.5399999999999263</c:v>
                </c:pt>
                <c:pt idx="555">
                  <c:v>5.5499999999999261</c:v>
                </c:pt>
                <c:pt idx="556">
                  <c:v>5.5599999999999259</c:v>
                </c:pt>
                <c:pt idx="557">
                  <c:v>5.5699999999999257</c:v>
                </c:pt>
                <c:pt idx="558">
                  <c:v>5.5799999999999255</c:v>
                </c:pt>
                <c:pt idx="559">
                  <c:v>5.5899999999999253</c:v>
                </c:pt>
                <c:pt idx="560">
                  <c:v>5.599999999999925</c:v>
                </c:pt>
                <c:pt idx="561">
                  <c:v>5.6099999999999248</c:v>
                </c:pt>
                <c:pt idx="562">
                  <c:v>5.6199999999999246</c:v>
                </c:pt>
                <c:pt idx="563">
                  <c:v>5.6299999999999244</c:v>
                </c:pt>
                <c:pt idx="564">
                  <c:v>5.6399999999999242</c:v>
                </c:pt>
                <c:pt idx="565">
                  <c:v>5.649999999999924</c:v>
                </c:pt>
                <c:pt idx="566">
                  <c:v>5.6599999999999238</c:v>
                </c:pt>
                <c:pt idx="567">
                  <c:v>5.6699999999999235</c:v>
                </c:pt>
                <c:pt idx="568">
                  <c:v>5.6799999999999233</c:v>
                </c:pt>
                <c:pt idx="569">
                  <c:v>5.6899999999999231</c:v>
                </c:pt>
                <c:pt idx="570">
                  <c:v>5.6999999999999229</c:v>
                </c:pt>
                <c:pt idx="571">
                  <c:v>5.7099999999999227</c:v>
                </c:pt>
                <c:pt idx="572">
                  <c:v>5.7199999999999225</c:v>
                </c:pt>
                <c:pt idx="573">
                  <c:v>5.7299999999999223</c:v>
                </c:pt>
                <c:pt idx="574">
                  <c:v>5.7399999999999221</c:v>
                </c:pt>
                <c:pt idx="575">
                  <c:v>5.7499999999999218</c:v>
                </c:pt>
                <c:pt idx="576">
                  <c:v>5.7599999999999216</c:v>
                </c:pt>
                <c:pt idx="577">
                  <c:v>5.7699999999999214</c:v>
                </c:pt>
                <c:pt idx="578">
                  <c:v>5.7799999999999212</c:v>
                </c:pt>
                <c:pt idx="579">
                  <c:v>5.789999999999921</c:v>
                </c:pt>
                <c:pt idx="580">
                  <c:v>5.7999999999999208</c:v>
                </c:pt>
                <c:pt idx="581">
                  <c:v>5.8099999999999206</c:v>
                </c:pt>
                <c:pt idx="582">
                  <c:v>5.8199999999999203</c:v>
                </c:pt>
                <c:pt idx="583">
                  <c:v>5.8299999999999201</c:v>
                </c:pt>
                <c:pt idx="584">
                  <c:v>5.8399999999999199</c:v>
                </c:pt>
                <c:pt idx="585">
                  <c:v>5.8499999999999197</c:v>
                </c:pt>
                <c:pt idx="586">
                  <c:v>5.8599999999999195</c:v>
                </c:pt>
                <c:pt idx="587">
                  <c:v>5.8699999999999193</c:v>
                </c:pt>
                <c:pt idx="588">
                  <c:v>5.8799999999999191</c:v>
                </c:pt>
                <c:pt idx="589">
                  <c:v>5.8899999999999189</c:v>
                </c:pt>
                <c:pt idx="590">
                  <c:v>5.8999999999999186</c:v>
                </c:pt>
                <c:pt idx="591">
                  <c:v>5.9099999999999184</c:v>
                </c:pt>
                <c:pt idx="592">
                  <c:v>5.9199999999999182</c:v>
                </c:pt>
                <c:pt idx="593">
                  <c:v>5.929999999999918</c:v>
                </c:pt>
                <c:pt idx="594">
                  <c:v>5.9399999999999178</c:v>
                </c:pt>
                <c:pt idx="595">
                  <c:v>5.9499999999999176</c:v>
                </c:pt>
                <c:pt idx="596">
                  <c:v>5.9599999999999174</c:v>
                </c:pt>
                <c:pt idx="597">
                  <c:v>5.9699999999999172</c:v>
                </c:pt>
                <c:pt idx="598">
                  <c:v>5.9799999999999169</c:v>
                </c:pt>
                <c:pt idx="599">
                  <c:v>5.9899999999999167</c:v>
                </c:pt>
                <c:pt idx="600">
                  <c:v>5.9999999999999165</c:v>
                </c:pt>
                <c:pt idx="601">
                  <c:v>6.0099999999999163</c:v>
                </c:pt>
                <c:pt idx="602">
                  <c:v>6.0199999999999161</c:v>
                </c:pt>
                <c:pt idx="603">
                  <c:v>6.0299999999999159</c:v>
                </c:pt>
                <c:pt idx="604">
                  <c:v>6.0399999999999157</c:v>
                </c:pt>
                <c:pt idx="605">
                  <c:v>6.0499999999999154</c:v>
                </c:pt>
                <c:pt idx="606">
                  <c:v>6.0599999999999152</c:v>
                </c:pt>
                <c:pt idx="607">
                  <c:v>6.069999999999915</c:v>
                </c:pt>
                <c:pt idx="608">
                  <c:v>6.0799999999999148</c:v>
                </c:pt>
                <c:pt idx="609">
                  <c:v>6.0899999999999146</c:v>
                </c:pt>
                <c:pt idx="610">
                  <c:v>6.0999999999999144</c:v>
                </c:pt>
                <c:pt idx="611">
                  <c:v>6.1099999999999142</c:v>
                </c:pt>
                <c:pt idx="612">
                  <c:v>6.119999999999914</c:v>
                </c:pt>
                <c:pt idx="613">
                  <c:v>6.1299999999999137</c:v>
                </c:pt>
                <c:pt idx="614">
                  <c:v>6.1399999999999135</c:v>
                </c:pt>
                <c:pt idx="615">
                  <c:v>6.1499999999999133</c:v>
                </c:pt>
                <c:pt idx="616">
                  <c:v>6.1599999999999131</c:v>
                </c:pt>
                <c:pt idx="617">
                  <c:v>6.1699999999999129</c:v>
                </c:pt>
                <c:pt idx="618">
                  <c:v>6.1799999999999127</c:v>
                </c:pt>
                <c:pt idx="619">
                  <c:v>6.1899999999999125</c:v>
                </c:pt>
                <c:pt idx="620">
                  <c:v>6.1999999999999122</c:v>
                </c:pt>
                <c:pt idx="621">
                  <c:v>6.209999999999912</c:v>
                </c:pt>
                <c:pt idx="622">
                  <c:v>6.2199999999999118</c:v>
                </c:pt>
                <c:pt idx="623">
                  <c:v>6.2299999999999116</c:v>
                </c:pt>
                <c:pt idx="624">
                  <c:v>6.2399999999999114</c:v>
                </c:pt>
                <c:pt idx="625">
                  <c:v>6.2499999999999112</c:v>
                </c:pt>
                <c:pt idx="626">
                  <c:v>6.259999999999911</c:v>
                </c:pt>
                <c:pt idx="627">
                  <c:v>6.2699999999999108</c:v>
                </c:pt>
                <c:pt idx="628">
                  <c:v>6.2799999999999105</c:v>
                </c:pt>
                <c:pt idx="629">
                  <c:v>6.2899999999999103</c:v>
                </c:pt>
                <c:pt idx="630">
                  <c:v>6.2999999999999101</c:v>
                </c:pt>
                <c:pt idx="631">
                  <c:v>6.3099999999999099</c:v>
                </c:pt>
                <c:pt idx="632">
                  <c:v>6.3199999999999097</c:v>
                </c:pt>
                <c:pt idx="633">
                  <c:v>6.3299999999999095</c:v>
                </c:pt>
                <c:pt idx="634">
                  <c:v>6.3399999999999093</c:v>
                </c:pt>
                <c:pt idx="635">
                  <c:v>6.3499999999999091</c:v>
                </c:pt>
                <c:pt idx="636">
                  <c:v>6.3599999999999088</c:v>
                </c:pt>
                <c:pt idx="637">
                  <c:v>6.3699999999999086</c:v>
                </c:pt>
                <c:pt idx="638">
                  <c:v>6.3799999999999084</c:v>
                </c:pt>
                <c:pt idx="639">
                  <c:v>6.3899999999999082</c:v>
                </c:pt>
                <c:pt idx="640">
                  <c:v>6.399999999999908</c:v>
                </c:pt>
                <c:pt idx="641">
                  <c:v>6.4099999999999078</c:v>
                </c:pt>
                <c:pt idx="642">
                  <c:v>6.4199999999999076</c:v>
                </c:pt>
                <c:pt idx="643">
                  <c:v>6.4299999999999073</c:v>
                </c:pt>
                <c:pt idx="644">
                  <c:v>6.4399999999999071</c:v>
                </c:pt>
                <c:pt idx="645">
                  <c:v>6.4499999999999069</c:v>
                </c:pt>
                <c:pt idx="646">
                  <c:v>6.4599999999999067</c:v>
                </c:pt>
                <c:pt idx="647">
                  <c:v>6.4699999999999065</c:v>
                </c:pt>
                <c:pt idx="648">
                  <c:v>6.4799999999999063</c:v>
                </c:pt>
                <c:pt idx="649">
                  <c:v>6.4899999999999061</c:v>
                </c:pt>
                <c:pt idx="650">
                  <c:v>6.4999999999999059</c:v>
                </c:pt>
                <c:pt idx="651">
                  <c:v>6.5099999999999056</c:v>
                </c:pt>
                <c:pt idx="652">
                  <c:v>6.5199999999999054</c:v>
                </c:pt>
                <c:pt idx="653">
                  <c:v>6.5299999999999052</c:v>
                </c:pt>
                <c:pt idx="654">
                  <c:v>6.539999999999905</c:v>
                </c:pt>
                <c:pt idx="655">
                  <c:v>6.5499999999999048</c:v>
                </c:pt>
                <c:pt idx="656">
                  <c:v>6.5599999999999046</c:v>
                </c:pt>
                <c:pt idx="657">
                  <c:v>6.5699999999999044</c:v>
                </c:pt>
                <c:pt idx="658">
                  <c:v>6.5799999999999041</c:v>
                </c:pt>
                <c:pt idx="659">
                  <c:v>6.5899999999999039</c:v>
                </c:pt>
                <c:pt idx="660">
                  <c:v>6.5999999999999037</c:v>
                </c:pt>
                <c:pt idx="661">
                  <c:v>6.6099999999999035</c:v>
                </c:pt>
                <c:pt idx="662">
                  <c:v>6.6199999999999033</c:v>
                </c:pt>
                <c:pt idx="663">
                  <c:v>6.6299999999999031</c:v>
                </c:pt>
                <c:pt idx="664">
                  <c:v>6.6399999999999029</c:v>
                </c:pt>
                <c:pt idx="665">
                  <c:v>6.6499999999999027</c:v>
                </c:pt>
                <c:pt idx="666">
                  <c:v>6.6599999999999024</c:v>
                </c:pt>
                <c:pt idx="667">
                  <c:v>6.6699999999999022</c:v>
                </c:pt>
                <c:pt idx="668">
                  <c:v>6.679999999999902</c:v>
                </c:pt>
                <c:pt idx="669">
                  <c:v>6.6899999999999018</c:v>
                </c:pt>
                <c:pt idx="670">
                  <c:v>6.6999999999999016</c:v>
                </c:pt>
                <c:pt idx="671">
                  <c:v>6.7099999999999014</c:v>
                </c:pt>
                <c:pt idx="672">
                  <c:v>6.7199999999999012</c:v>
                </c:pt>
                <c:pt idx="673">
                  <c:v>6.729999999999901</c:v>
                </c:pt>
                <c:pt idx="674">
                  <c:v>6.7399999999999007</c:v>
                </c:pt>
                <c:pt idx="675">
                  <c:v>6.7499999999999005</c:v>
                </c:pt>
                <c:pt idx="676">
                  <c:v>6.7599999999999003</c:v>
                </c:pt>
                <c:pt idx="677">
                  <c:v>6.7699999999999001</c:v>
                </c:pt>
                <c:pt idx="678">
                  <c:v>6.7799999999998999</c:v>
                </c:pt>
                <c:pt idx="679">
                  <c:v>6.7899999999998997</c:v>
                </c:pt>
                <c:pt idx="680">
                  <c:v>6.7999999999998995</c:v>
                </c:pt>
                <c:pt idx="681">
                  <c:v>6.8099999999998992</c:v>
                </c:pt>
                <c:pt idx="682">
                  <c:v>6.819999999999899</c:v>
                </c:pt>
                <c:pt idx="683">
                  <c:v>6.8299999999998988</c:v>
                </c:pt>
                <c:pt idx="684">
                  <c:v>6.8399999999998986</c:v>
                </c:pt>
                <c:pt idx="685">
                  <c:v>6.8499999999998984</c:v>
                </c:pt>
                <c:pt idx="686">
                  <c:v>6.8599999999998982</c:v>
                </c:pt>
                <c:pt idx="687">
                  <c:v>6.869999999999898</c:v>
                </c:pt>
                <c:pt idx="688">
                  <c:v>6.8799999999998978</c:v>
                </c:pt>
                <c:pt idx="689">
                  <c:v>6.8899999999998975</c:v>
                </c:pt>
                <c:pt idx="690">
                  <c:v>6.8999999999998973</c:v>
                </c:pt>
                <c:pt idx="691">
                  <c:v>6.9099999999998971</c:v>
                </c:pt>
                <c:pt idx="692">
                  <c:v>6.9199999999998969</c:v>
                </c:pt>
                <c:pt idx="693">
                  <c:v>6.9299999999998967</c:v>
                </c:pt>
                <c:pt idx="694">
                  <c:v>6.9399999999998965</c:v>
                </c:pt>
                <c:pt idx="695">
                  <c:v>6.9499999999998963</c:v>
                </c:pt>
                <c:pt idx="696">
                  <c:v>6.959999999999896</c:v>
                </c:pt>
                <c:pt idx="697">
                  <c:v>6.9699999999998958</c:v>
                </c:pt>
                <c:pt idx="698">
                  <c:v>6.9799999999998956</c:v>
                </c:pt>
                <c:pt idx="699">
                  <c:v>6.9899999999998954</c:v>
                </c:pt>
                <c:pt idx="700">
                  <c:v>6.9999999999998952</c:v>
                </c:pt>
                <c:pt idx="701">
                  <c:v>7.009999999999895</c:v>
                </c:pt>
                <c:pt idx="702">
                  <c:v>7.0199999999998948</c:v>
                </c:pt>
                <c:pt idx="703">
                  <c:v>7.0299999999998946</c:v>
                </c:pt>
                <c:pt idx="704">
                  <c:v>7.0399999999998943</c:v>
                </c:pt>
                <c:pt idx="705">
                  <c:v>7.0499999999998941</c:v>
                </c:pt>
                <c:pt idx="706">
                  <c:v>7.0599999999998939</c:v>
                </c:pt>
                <c:pt idx="707">
                  <c:v>7.0699999999998937</c:v>
                </c:pt>
                <c:pt idx="708">
                  <c:v>7.0799999999998935</c:v>
                </c:pt>
                <c:pt idx="709">
                  <c:v>7.0899999999998933</c:v>
                </c:pt>
                <c:pt idx="710">
                  <c:v>7.0999999999998931</c:v>
                </c:pt>
                <c:pt idx="711">
                  <c:v>7.1099999999998929</c:v>
                </c:pt>
                <c:pt idx="712">
                  <c:v>7.1199999999998926</c:v>
                </c:pt>
                <c:pt idx="713">
                  <c:v>7.1299999999998924</c:v>
                </c:pt>
                <c:pt idx="714">
                  <c:v>7.1399999999998922</c:v>
                </c:pt>
                <c:pt idx="715">
                  <c:v>7.149999999999892</c:v>
                </c:pt>
                <c:pt idx="716">
                  <c:v>7.1599999999998918</c:v>
                </c:pt>
                <c:pt idx="717">
                  <c:v>7.1699999999998916</c:v>
                </c:pt>
                <c:pt idx="718">
                  <c:v>7.1799999999998914</c:v>
                </c:pt>
                <c:pt idx="719">
                  <c:v>7.1899999999998911</c:v>
                </c:pt>
                <c:pt idx="720">
                  <c:v>7.1999999999998909</c:v>
                </c:pt>
                <c:pt idx="721">
                  <c:v>7.2099999999998907</c:v>
                </c:pt>
                <c:pt idx="722">
                  <c:v>7.2199999999998905</c:v>
                </c:pt>
                <c:pt idx="723">
                  <c:v>7.2299999999998903</c:v>
                </c:pt>
                <c:pt idx="724">
                  <c:v>7.2399999999998901</c:v>
                </c:pt>
                <c:pt idx="725">
                  <c:v>7.2499999999998899</c:v>
                </c:pt>
                <c:pt idx="726">
                  <c:v>7.2599999999998897</c:v>
                </c:pt>
                <c:pt idx="727">
                  <c:v>7.2699999999998894</c:v>
                </c:pt>
                <c:pt idx="728">
                  <c:v>7.2799999999998892</c:v>
                </c:pt>
                <c:pt idx="729">
                  <c:v>7.289999999999889</c:v>
                </c:pt>
                <c:pt idx="730">
                  <c:v>7.2999999999998888</c:v>
                </c:pt>
                <c:pt idx="731">
                  <c:v>7.3099999999998886</c:v>
                </c:pt>
                <c:pt idx="732">
                  <c:v>7.3199999999998884</c:v>
                </c:pt>
                <c:pt idx="733">
                  <c:v>7.3299999999998882</c:v>
                </c:pt>
                <c:pt idx="734">
                  <c:v>7.3399999999998879</c:v>
                </c:pt>
                <c:pt idx="735">
                  <c:v>7.3499999999998877</c:v>
                </c:pt>
                <c:pt idx="736">
                  <c:v>7.3599999999998875</c:v>
                </c:pt>
                <c:pt idx="737">
                  <c:v>7.3699999999998873</c:v>
                </c:pt>
                <c:pt idx="738">
                  <c:v>7.3799999999998871</c:v>
                </c:pt>
                <c:pt idx="739">
                  <c:v>7.3899999999998869</c:v>
                </c:pt>
                <c:pt idx="740">
                  <c:v>7.3999999999998867</c:v>
                </c:pt>
                <c:pt idx="741">
                  <c:v>7.4099999999998865</c:v>
                </c:pt>
                <c:pt idx="742">
                  <c:v>7.4199999999998862</c:v>
                </c:pt>
                <c:pt idx="743">
                  <c:v>7.429999999999886</c:v>
                </c:pt>
                <c:pt idx="744">
                  <c:v>7.4399999999998858</c:v>
                </c:pt>
                <c:pt idx="745">
                  <c:v>7.4499999999998856</c:v>
                </c:pt>
                <c:pt idx="746">
                  <c:v>7.4599999999998854</c:v>
                </c:pt>
                <c:pt idx="747">
                  <c:v>7.4699999999998852</c:v>
                </c:pt>
                <c:pt idx="748">
                  <c:v>7.479999999999885</c:v>
                </c:pt>
                <c:pt idx="749">
                  <c:v>7.4899999999998847</c:v>
                </c:pt>
                <c:pt idx="750">
                  <c:v>7.4999999999998845</c:v>
                </c:pt>
                <c:pt idx="751">
                  <c:v>7.5099999999998843</c:v>
                </c:pt>
                <c:pt idx="752">
                  <c:v>7.5199999999998841</c:v>
                </c:pt>
                <c:pt idx="753">
                  <c:v>7.5299999999998839</c:v>
                </c:pt>
                <c:pt idx="754">
                  <c:v>7.5399999999998837</c:v>
                </c:pt>
                <c:pt idx="755">
                  <c:v>7.5499999999998835</c:v>
                </c:pt>
                <c:pt idx="756">
                  <c:v>7.5599999999998833</c:v>
                </c:pt>
                <c:pt idx="757">
                  <c:v>7.569999999999883</c:v>
                </c:pt>
                <c:pt idx="758">
                  <c:v>7.5799999999998828</c:v>
                </c:pt>
                <c:pt idx="759">
                  <c:v>7.5899999999998826</c:v>
                </c:pt>
                <c:pt idx="760">
                  <c:v>7.5999999999998824</c:v>
                </c:pt>
                <c:pt idx="761">
                  <c:v>7.6099999999998822</c:v>
                </c:pt>
                <c:pt idx="762">
                  <c:v>7.619999999999882</c:v>
                </c:pt>
                <c:pt idx="763">
                  <c:v>7.6299999999998818</c:v>
                </c:pt>
                <c:pt idx="764">
                  <c:v>7.6399999999998816</c:v>
                </c:pt>
                <c:pt idx="765">
                  <c:v>7.6499999999998813</c:v>
                </c:pt>
                <c:pt idx="766">
                  <c:v>7.6599999999998811</c:v>
                </c:pt>
                <c:pt idx="767">
                  <c:v>7.6699999999998809</c:v>
                </c:pt>
                <c:pt idx="768">
                  <c:v>7.6799999999998807</c:v>
                </c:pt>
                <c:pt idx="769">
                  <c:v>7.6899999999998805</c:v>
                </c:pt>
                <c:pt idx="770">
                  <c:v>7.6999999999998803</c:v>
                </c:pt>
                <c:pt idx="771">
                  <c:v>7.7099999999998801</c:v>
                </c:pt>
                <c:pt idx="772">
                  <c:v>7.7199999999998798</c:v>
                </c:pt>
                <c:pt idx="773">
                  <c:v>7.7299999999998796</c:v>
                </c:pt>
                <c:pt idx="774">
                  <c:v>7.7399999999998794</c:v>
                </c:pt>
                <c:pt idx="775">
                  <c:v>7.7499999999998792</c:v>
                </c:pt>
                <c:pt idx="776">
                  <c:v>7.759999999999879</c:v>
                </c:pt>
                <c:pt idx="777">
                  <c:v>7.7699999999998788</c:v>
                </c:pt>
                <c:pt idx="778">
                  <c:v>7.7799999999998786</c:v>
                </c:pt>
                <c:pt idx="779">
                  <c:v>7.7899999999998784</c:v>
                </c:pt>
                <c:pt idx="780">
                  <c:v>7.7999999999998781</c:v>
                </c:pt>
                <c:pt idx="781">
                  <c:v>7.8099999999998779</c:v>
                </c:pt>
                <c:pt idx="782">
                  <c:v>7.8199999999998777</c:v>
                </c:pt>
                <c:pt idx="783">
                  <c:v>7.8299999999998775</c:v>
                </c:pt>
                <c:pt idx="784">
                  <c:v>7.8399999999998773</c:v>
                </c:pt>
                <c:pt idx="785">
                  <c:v>7.8499999999998771</c:v>
                </c:pt>
                <c:pt idx="786">
                  <c:v>7.8599999999998769</c:v>
                </c:pt>
                <c:pt idx="787">
                  <c:v>7.8699999999998766</c:v>
                </c:pt>
                <c:pt idx="788">
                  <c:v>7.8799999999998764</c:v>
                </c:pt>
                <c:pt idx="789">
                  <c:v>7.8899999999998762</c:v>
                </c:pt>
                <c:pt idx="790">
                  <c:v>7.899999999999876</c:v>
                </c:pt>
                <c:pt idx="791">
                  <c:v>7.9099999999998758</c:v>
                </c:pt>
                <c:pt idx="792">
                  <c:v>7.9199999999998756</c:v>
                </c:pt>
                <c:pt idx="793">
                  <c:v>7.9299999999998754</c:v>
                </c:pt>
                <c:pt idx="794">
                  <c:v>7.9399999999998752</c:v>
                </c:pt>
                <c:pt idx="795">
                  <c:v>7.9499999999998749</c:v>
                </c:pt>
                <c:pt idx="796">
                  <c:v>7.9599999999998747</c:v>
                </c:pt>
                <c:pt idx="797">
                  <c:v>7.9699999999998745</c:v>
                </c:pt>
                <c:pt idx="798">
                  <c:v>7.9799999999998743</c:v>
                </c:pt>
                <c:pt idx="799">
                  <c:v>7.9899999999998741</c:v>
                </c:pt>
                <c:pt idx="800">
                  <c:v>7.9999999999998739</c:v>
                </c:pt>
              </c:numCache>
            </c:numRef>
          </c:xVal>
          <c:yVal>
            <c:numRef>
              <c:f>Sheet2!$X$2:$X$802</c:f>
              <c:numCache>
                <c:formatCode>General</c:formatCode>
                <c:ptCount val="8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-2.9150357524131446E-13</c:v>
                </c:pt>
                <c:pt idx="102">
                  <c:v>-3.47139809111493E-2</c:v>
                </c:pt>
                <c:pt idx="103">
                  <c:v>-6.9575475352875532E-2</c:v>
                </c:pt>
                <c:pt idx="104">
                  <c:v>-0.10452371371137338</c:v>
                </c:pt>
                <c:pt idx="105">
                  <c:v>-0.13949740724025858</c:v>
                </c:pt>
                <c:pt idx="106">
                  <c:v>-0.17443485333428563</c:v>
                </c:pt>
                <c:pt idx="107">
                  <c:v>-0.20927404216827963</c:v>
                </c:pt>
                <c:pt idx="108">
                  <c:v>-0.24395276452121234</c:v>
                </c:pt>
                <c:pt idx="109">
                  <c:v>-0.27840872060180238</c:v>
                </c:pt>
                <c:pt idx="110">
                  <c:v>-0.31257962968920494</c:v>
                </c:pt>
                <c:pt idx="111">
                  <c:v>-0.34640334039984771</c:v>
                </c:pt>
                <c:pt idx="112">
                  <c:v>-0.37981794138905139</c:v>
                </c:pt>
                <c:pt idx="113">
                  <c:v>-0.41276187229432981</c:v>
                </c:pt>
                <c:pt idx="114">
                  <c:v>-0.44517403472561545</c:v>
                </c:pt>
                <c:pt idx="115">
                  <c:v>-0.47699390310632428</c:v>
                </c:pt>
                <c:pt idx="116">
                  <c:v>-0.50816163516840795</c:v>
                </c:pt>
                <c:pt idx="117">
                  <c:v>-0.53861818190381894</c:v>
                </c:pt>
                <c:pt idx="118">
                  <c:v>-0.56830539677466674</c:v>
                </c:pt>
                <c:pt idx="119">
                  <c:v>-0.59716614398450873</c:v>
                </c:pt>
                <c:pt idx="120">
                  <c:v>-0.62514440561353846</c:v>
                </c:pt>
                <c:pt idx="121">
                  <c:v>-0.65218538742141308</c:v>
                </c:pt>
                <c:pt idx="122">
                  <c:v>-0.67823562312257624</c:v>
                </c:pt>
                <c:pt idx="123">
                  <c:v>-0.70324307694042409</c:v>
                </c:pt>
                <c:pt idx="124">
                  <c:v>-0.72715724424859196</c:v>
                </c:pt>
                <c:pt idx="125">
                  <c:v>-0.74992925010987965</c:v>
                </c:pt>
                <c:pt idx="126">
                  <c:v>-0.77151194552581537</c:v>
                </c:pt>
                <c:pt idx="127">
                  <c:v>-0.79186000121294153</c:v>
                </c:pt>
                <c:pt idx="128">
                  <c:v>-0.81092999872499449</c:v>
                </c:pt>
                <c:pt idx="129">
                  <c:v>-0.82868051874389337</c:v>
                </c:pt>
                <c:pt idx="130">
                  <c:v>-0.84507222636634516</c:v>
                </c:pt>
                <c:pt idx="131">
                  <c:v>-0.8600679532171196</c:v>
                </c:pt>
                <c:pt idx="132">
                  <c:v>-0.87363277622468116</c:v>
                </c:pt>
                <c:pt idx="133">
                  <c:v>-0.885734092899779</c:v>
                </c:pt>
                <c:pt idx="134">
                  <c:v>-0.8963416929627841</c:v>
                </c:pt>
                <c:pt idx="135">
                  <c:v>-0.90542782617113204</c:v>
                </c:pt>
                <c:pt idx="136">
                  <c:v>-0.91296726620404989</c:v>
                </c:pt>
                <c:pt idx="137">
                  <c:v>-0.91893737046782531</c:v>
                </c:pt>
                <c:pt idx="138">
                  <c:v>-0.92331813569131838</c:v>
                </c:pt>
                <c:pt idx="139">
                  <c:v>-0.92609224918804012</c:v>
                </c:pt>
                <c:pt idx="140">
                  <c:v>-0.92724513566806033</c:v>
                </c:pt>
                <c:pt idx="141">
                  <c:v>-0.92676499949016622</c:v>
                </c:pt>
                <c:pt idx="142">
                  <c:v>-0.92464286225210368</c:v>
                </c:pt>
                <c:pt idx="143">
                  <c:v>-0.92087259562436929</c:v>
                </c:pt>
                <c:pt idx="144">
                  <c:v>-0.91545094934083904</c:v>
                </c:pt>
                <c:pt idx="145">
                  <c:v>-0.90837757426760546</c:v>
                </c:pt>
                <c:pt idx="146">
                  <c:v>-0.899655040479588</c:v>
                </c:pt>
                <c:pt idx="147">
                  <c:v>-0.88928885028290139</c:v>
                </c:pt>
                <c:pt idx="148">
                  <c:v>-0.8772874461295449</c:v>
                </c:pt>
                <c:pt idx="149">
                  <c:v>-0.86366221337966853</c:v>
                </c:pt>
                <c:pt idx="150">
                  <c:v>-0.84842747787551487</c:v>
                </c:pt>
                <c:pt idx="151">
                  <c:v>-0.83160049830013605</c:v>
                </c:pt>
                <c:pt idx="152">
                  <c:v>-0.81320145330295768</c:v>
                </c:pt>
                <c:pt idx="153">
                  <c:v>-0.79325342338353055</c:v>
                </c:pt>
                <c:pt idx="154">
                  <c:v>-0.77178236753392981</c:v>
                </c:pt>
                <c:pt idx="155">
                  <c:v>-0.74881709464956303</c:v>
                </c:pt>
                <c:pt idx="156">
                  <c:v>-0.72438922972749453</c:v>
                </c:pt>
                <c:pt idx="157">
                  <c:v>-0.69853317488069</c:v>
                </c:pt>
                <c:pt idx="158">
                  <c:v>-0.6712860652059105</c:v>
                </c:pt>
                <c:pt idx="159">
                  <c:v>-0.64268771955237558</c:v>
                </c:pt>
                <c:pt idx="160">
                  <c:v>-0.61278058624758158</c:v>
                </c:pt>
                <c:pt idx="161">
                  <c:v>-0.5816096838458461</c:v>
                </c:pt>
                <c:pt idx="162">
                  <c:v>-0.5492225369745426</c:v>
                </c:pt>
                <c:pt idx="163">
                  <c:v>-0.51566910736186544</c:v>
                </c:pt>
                <c:pt idx="164">
                  <c:v>-0.48100172013919851</c:v>
                </c:pt>
                <c:pt idx="165">
                  <c:v>-0.44527498551996725</c:v>
                </c:pt>
                <c:pt idx="166">
                  <c:v>-0.40854571596563971</c:v>
                </c:pt>
                <c:pt idx="167">
                  <c:v>-0.37087283895827533</c:v>
                </c:pt>
                <c:pt idx="168">
                  <c:v>-0.33231730550744765</c:v>
                </c:pt>
                <c:pt idx="169">
                  <c:v>-0.29294199452760877</c:v>
                </c:pt>
                <c:pt idx="170">
                  <c:v>-0.25281161323029</c:v>
                </c:pt>
                <c:pt idx="171">
                  <c:v>-0.2119925936832488</c:v>
                </c:pt>
                <c:pt idx="172">
                  <c:v>-0.17055298569643021</c:v>
                </c:pt>
                <c:pt idx="173">
                  <c:v>-0.12856234620214416</c:v>
                </c:pt>
                <c:pt idx="174">
                  <c:v>-8.6091625303975003E-2</c:v>
                </c:pt>
                <c:pt idx="175">
                  <c:v>-4.3213049175874797E-2</c:v>
                </c:pt>
                <c:pt idx="176">
                  <c:v>2.9506307805177055E-13</c:v>
                </c:pt>
                <c:pt idx="177">
                  <c:v>4.3473106864412664E-2</c:v>
                </c:pt>
                <c:pt idx="178">
                  <c:v>8.7130948274182607E-2</c:v>
                </c:pt>
                <c:pt idx="179">
                  <c:v>0.13089742106141722</c:v>
                </c:pt>
                <c:pt idx="180">
                  <c:v>0.17469577193677258</c:v>
                </c:pt>
                <c:pt idx="181">
                  <c:v>0.21844872932605153</c:v>
                </c:pt>
                <c:pt idx="182">
                  <c:v>0.26207863691656036</c:v>
                </c:pt>
                <c:pt idx="183">
                  <c:v>0.30550758868764899</c:v>
                </c:pt>
                <c:pt idx="184">
                  <c:v>0.34865756519548158</c:v>
                </c:pt>
                <c:pt idx="185">
                  <c:v>0.39145057087856361</c:v>
                </c:pt>
                <c:pt idx="186">
                  <c:v>0.43380877214740782</c:v>
                </c:pt>
                <c:pt idx="187">
                  <c:v>0.47565463601867197</c:v>
                </c:pt>
                <c:pt idx="188">
                  <c:v>0.51691106905200856</c:v>
                </c:pt>
                <c:pt idx="189">
                  <c:v>0.55750155634560916</c:v>
                </c:pt>
                <c:pt idx="190">
                  <c:v>0.59735030034500736</c:v>
                </c:pt>
                <c:pt idx="191">
                  <c:v>0.63638235921853759</c:v>
                </c:pt>
                <c:pt idx="192">
                  <c:v>0.67452378455205042</c:v>
                </c:pt>
                <c:pt idx="193">
                  <c:v>0.7117017581152868</c:v>
                </c:pt>
                <c:pt idx="194">
                  <c:v>0.74784472745244446</c:v>
                </c:pt>
                <c:pt idx="195">
                  <c:v>0.78288254005003954</c:v>
                </c:pt>
                <c:pt idx="196">
                  <c:v>0.81674657583617383</c:v>
                </c:pt>
                <c:pt idx="197">
                  <c:v>0.84936987776689732</c:v>
                </c:pt>
                <c:pt idx="198">
                  <c:v>0.88068728025710663</c:v>
                </c:pt>
                <c:pt idx="199">
                  <c:v>0.91063553521594276</c:v>
                </c:pt>
                <c:pt idx="200">
                  <c:v>0.93915343544928531</c:v>
                </c:pt>
                <c:pt idx="201">
                  <c:v>0.96618193519531648</c:v>
                </c:pt>
                <c:pt idx="202">
                  <c:v>0.99166426756264414</c:v>
                </c:pt>
                <c:pt idx="203">
                  <c:v>1.0155460586447114</c:v>
                </c:pt>
                <c:pt idx="204">
                  <c:v>1.0377754380886013</c:v>
                </c:pt>
                <c:pt idx="205">
                  <c:v>1.0583031459013774</c:v>
                </c:pt>
                <c:pt idx="206">
                  <c:v>1.0770826352824119</c:v>
                </c:pt>
                <c:pt idx="207">
                  <c:v>1.0940701712759062</c:v>
                </c:pt>
                <c:pt idx="208">
                  <c:v>1.1092249250439663</c:v>
                </c:pt>
                <c:pt idx="209">
                  <c:v>1.1225090635671482</c:v>
                </c:pt>
                <c:pt idx="210">
                  <c:v>1.1338878345863106</c:v>
                </c:pt>
                <c:pt idx="211">
                  <c:v>1.1433296466069029</c:v>
                </c:pt>
                <c:pt idx="212">
                  <c:v>1.1508061437944661</c:v>
                </c:pt>
                <c:pt idx="213">
                  <c:v>1.1562922755981531</c:v>
                </c:pt>
                <c:pt idx="214">
                  <c:v>1.1597663609473954</c:v>
                </c:pt>
                <c:pt idx="215">
                  <c:v>1.1612101468755185</c:v>
                </c:pt>
                <c:pt idx="216">
                  <c:v>1.160608861433079</c:v>
                </c:pt>
                <c:pt idx="217">
                  <c:v>1.1579512607629803</c:v>
                </c:pt>
                <c:pt idx="218">
                  <c:v>1.1532296702189717</c:v>
                </c:pt>
                <c:pt idx="219">
                  <c:v>1.1464400194189532</c:v>
                </c:pt>
                <c:pt idx="220">
                  <c:v>1.1375818711346006</c:v>
                </c:pt>
                <c:pt idx="221">
                  <c:v>1.1266584439291185</c:v>
                </c:pt>
                <c:pt idx="222">
                  <c:v>1.1136766284654447</c:v>
                </c:pt>
                <c:pt idx="223">
                  <c:v>1.0986469974180015</c:v>
                </c:pt>
                <c:pt idx="224">
                  <c:v>1.0815838089319314</c:v>
                </c:pt>
                <c:pt idx="225">
                  <c:v>1.0625050035849122</c:v>
                </c:pt>
                <c:pt idx="226">
                  <c:v>1.0414321948177701</c:v>
                </c:pt>
                <c:pt idx="227">
                  <c:v>1.0183906528115705</c:v>
                </c:pt>
                <c:pt idx="228">
                  <c:v>0.99340928180020249</c:v>
                </c:pt>
                <c:pt idx="229">
                  <c:v>0.96652059081912389</c:v>
                </c:pt>
                <c:pt idx="230">
                  <c:v>0.93776065790248642</c:v>
                </c:pt>
                <c:pt idx="231">
                  <c:v>0.90716908775251925</c:v>
                </c:pt>
                <c:pt idx="232">
                  <c:v>0.87478896291676578</c:v>
                </c:pt>
                <c:pt idx="233">
                  <c:v>0.84066678852046806</c:v>
                </c:pt>
                <c:pt idx="234">
                  <c:v>0.80485243061304534</c:v>
                </c:pt>
                <c:pt idx="235">
                  <c:v>0.76739904819927618</c:v>
                </c:pt>
                <c:pt idx="236">
                  <c:v>0.72836301903738931</c:v>
                </c:pt>
                <c:pt idx="237">
                  <c:v>0.68780385929781251</c:v>
                </c:pt>
                <c:pt idx="238">
                  <c:v>0.64578413718771066</c:v>
                </c:pt>
                <c:pt idx="239">
                  <c:v>0.60236938065775136</c:v>
                </c:pt>
                <c:pt idx="240">
                  <c:v>0.55762797931873165</c:v>
                </c:pt>
                <c:pt idx="241">
                  <c:v>0.51163108070671104</c:v>
                </c:pt>
                <c:pt idx="242">
                  <c:v>0.46445248104609232</c:v>
                </c:pt>
                <c:pt idx="243">
                  <c:v>0.41616851067072735</c:v>
                </c:pt>
                <c:pt idx="244">
                  <c:v>0.36685791427355763</c:v>
                </c:pt>
                <c:pt idx="245">
                  <c:v>0.31660172616548576</c:v>
                </c:pt>
                <c:pt idx="246">
                  <c:v>0.26548314073404755</c:v>
                </c:pt>
                <c:pt idx="247">
                  <c:v>0.21358737830206556</c:v>
                </c:pt>
                <c:pt idx="248">
                  <c:v>0.16100154659595339</c:v>
                </c:pt>
                <c:pt idx="249">
                  <c:v>0.10781449804212796</c:v>
                </c:pt>
                <c:pt idx="250">
                  <c:v>5.4116683118955788E-2</c:v>
                </c:pt>
                <c:pt idx="251">
                  <c:v>-2.8185978154254769E-13</c:v>
                </c:pt>
                <c:pt idx="252">
                  <c:v>-5.4442359269652359E-2</c:v>
                </c:pt>
                <c:pt idx="253">
                  <c:v>-0.10911606580700881</c:v>
                </c:pt>
                <c:pt idx="254">
                  <c:v>-0.16392581388605562</c:v>
                </c:pt>
                <c:pt idx="255">
                  <c:v>-0.21877548361900956</c:v>
                </c:pt>
                <c:pt idx="256">
                  <c:v>-0.27356830605817389</c:v>
                </c:pt>
                <c:pt idx="257">
                  <c:v>-0.32820703043912031</c:v>
                </c:pt>
                <c:pt idx="258">
                  <c:v>-0.38259409328246041</c:v>
                </c:pt>
                <c:pt idx="259">
                  <c:v>-0.43663178906636063</c:v>
                </c:pt>
                <c:pt idx="260">
                  <c:v>-0.49022244217741262</c:v>
                </c:pt>
                <c:pt idx="261">
                  <c:v>-0.54326857984340982</c:v>
                </c:pt>
                <c:pt idx="262">
                  <c:v>-0.59567310574807197</c:v>
                </c:pt>
                <c:pt idx="263">
                  <c:v>-0.6473394740247731</c:v>
                </c:pt>
                <c:pt idx="264">
                  <c:v>-0.69817186332384362</c:v>
                </c:pt>
                <c:pt idx="265">
                  <c:v>-0.74807535064600561</c:v>
                </c:pt>
                <c:pt idx="266">
                  <c:v>-0.79695608463307166</c:v>
                </c:pt>
                <c:pt idx="267">
                  <c:v>-0.84472145800616738</c:v>
                </c:pt>
                <c:pt idx="268">
                  <c:v>-0.89128027884138705</c:v>
                </c:pt>
                <c:pt idx="269">
                  <c:v>-0.93654294037293784</c:v>
                </c:pt>
                <c:pt idx="270">
                  <c:v>-0.98042158901458187</c:v>
                </c:pt>
                <c:pt idx="271">
                  <c:v>-1.0228302902914976</c:v>
                </c:pt>
                <c:pt idx="272">
                  <c:v>-1.063685192376528</c:v>
                </c:pt>
                <c:pt idx="273">
                  <c:v>-1.1029046869271435</c:v>
                </c:pt>
                <c:pt idx="274">
                  <c:v>-1.1404095669224024</c:v>
                </c:pt>
                <c:pt idx="275">
                  <c:v>-1.1761231812027138</c:v>
                </c:pt>
                <c:pt idx="276">
                  <c:v>-1.2099715854192574</c:v>
                </c:pt>
                <c:pt idx="277">
                  <c:v>-1.2418836891044165</c:v>
                </c:pt>
                <c:pt idx="278">
                  <c:v>-1.2717913985798428</c:v>
                </c:pt>
                <c:pt idx="279">
                  <c:v>-1.2996297554242757</c:v>
                </c:pt>
                <c:pt idx="280">
                  <c:v>-1.3253370702295679</c:v>
                </c:pt>
                <c:pt idx="281">
                  <c:v>-1.3488550513799251</c:v>
                </c:pt>
                <c:pt idx="282">
                  <c:v>-1.3701289285967098</c:v>
                </c:pt>
                <c:pt idx="283">
                  <c:v>-1.3891075709987484</c:v>
                </c:pt>
                <c:pt idx="284">
                  <c:v>-1.4057435994363721</c:v>
                </c:pt>
                <c:pt idx="285">
                  <c:v>-1.4199934928660189</c:v>
                </c:pt>
                <c:pt idx="286">
                  <c:v>-1.431817688541424</c:v>
                </c:pt>
                <c:pt idx="287">
                  <c:v>-1.4411806758069581</c:v>
                </c:pt>
                <c:pt idx="288">
                  <c:v>-1.4480510832887421</c:v>
                </c:pt>
                <c:pt idx="289">
                  <c:v>-1.4524017592895915</c:v>
                </c:pt>
                <c:pt idx="290">
                  <c:v>-1.4542098452047023</c:v>
                </c:pt>
                <c:pt idx="291">
                  <c:v>-1.4534568417862239</c:v>
                </c:pt>
                <c:pt idx="292">
                  <c:v>-1.4501286680964971</c:v>
                </c:pt>
                <c:pt idx="293">
                  <c:v>-1.4442157130016824</c:v>
                </c:pt>
                <c:pt idx="294">
                  <c:v>-1.435712879069813</c:v>
                </c:pt>
                <c:pt idx="295">
                  <c:v>-1.4246196187499265</c:v>
                </c:pt>
                <c:pt idx="296">
                  <c:v>-1.4109399627218357</c:v>
                </c:pt>
                <c:pt idx="297">
                  <c:v>-1.394682540319272</c:v>
                </c:pt>
                <c:pt idx="298">
                  <c:v>-1.3758605919425804</c:v>
                </c:pt>
                <c:pt idx="299">
                  <c:v>-1.3544919733908154</c:v>
                </c:pt>
                <c:pt idx="300">
                  <c:v>-1.330599152056942</c:v>
                </c:pt>
                <c:pt idx="301">
                  <c:v>-1.3042091949438894</c:v>
                </c:pt>
                <c:pt idx="302">
                  <c:v>-1.2753537484734379</c:v>
                </c:pt>
                <c:pt idx="303">
                  <c:v>-1.2440690100742879</c:v>
                </c:pt>
                <c:pt idx="304">
                  <c:v>-1.2103956915500236</c:v>
                </c:pt>
                <c:pt idx="305">
                  <c:v>-1.1743789742423718</c:v>
                </c:pt>
                <c:pt idx="306">
                  <c:v>-1.1360684560195908</c:v>
                </c:pt>
                <c:pt idx="307">
                  <c:v>-1.0955180901346522</c:v>
                </c:pt>
                <c:pt idx="308">
                  <c:v>-1.0527861160123109</c:v>
                </c:pt>
                <c:pt idx="309">
                  <c:v>-1.0079349820390273</c:v>
                </c:pt>
                <c:pt idx="310">
                  <c:v>-0.9610312604440423</c:v>
                </c:pt>
                <c:pt idx="311">
                  <c:v>-0.91214555437468636</c:v>
                </c:pt>
                <c:pt idx="312">
                  <c:v>-0.8613523972831626</c:v>
                </c:pt>
                <c:pt idx="313">
                  <c:v>-0.80873014475661975</c:v>
                </c:pt>
                <c:pt idx="314">
                  <c:v>-0.75436085893621529</c:v>
                </c:pt>
                <c:pt idx="315">
                  <c:v>-0.69833018568510175</c:v>
                </c:pt>
                <c:pt idx="316">
                  <c:v>-0.64072722467889665</c:v>
                </c:pt>
                <c:pt idx="317">
                  <c:v>-0.58164439260578937</c:v>
                </c:pt>
                <c:pt idx="318">
                  <c:v>-0.52117727967678673</c:v>
                </c:pt>
                <c:pt idx="319">
                  <c:v>-0.45942449965963916</c:v>
                </c:pt>
                <c:pt idx="320">
                  <c:v>-0.39648753366269385</c:v>
                </c:pt>
                <c:pt idx="321">
                  <c:v>-0.33247056790730534</c:v>
                </c:pt>
                <c:pt idx="322">
                  <c:v>-0.26748032573964492</c:v>
                </c:pt>
                <c:pt idx="323">
                  <c:v>-0.20162589414423662</c:v>
                </c:pt>
                <c:pt idx="324">
                  <c:v>-0.13501854503308539</c:v>
                </c:pt>
                <c:pt idx="325">
                  <c:v>-6.7771551594931284E-2</c:v>
                </c:pt>
                <c:pt idx="326">
                  <c:v>2.4609128677049127E-13</c:v>
                </c:pt>
                <c:pt idx="327">
                  <c:v>6.817940323635982E-2</c:v>
                </c:pt>
                <c:pt idx="328">
                  <c:v>0.13664852791149568</c:v>
                </c:pt>
                <c:pt idx="329">
                  <c:v>0.20528802049963921</c:v>
                </c:pt>
                <c:pt idx="330">
                  <c:v>0.27397750788183889</c:v>
                </c:pt>
                <c:pt idx="331">
                  <c:v>0.34259580410667473</c:v>
                </c:pt>
                <c:pt idx="332">
                  <c:v>0.41102111983268058</c:v>
                </c:pt>
                <c:pt idx="333">
                  <c:v>0.47913127409834749</c:v>
                </c:pt>
                <c:pt idx="334">
                  <c:v>0.54680390805919199</c:v>
                </c:pt>
                <c:pt idx="335">
                  <c:v>0.61391670032572443</c:v>
                </c:pt>
                <c:pt idx="336">
                  <c:v>0.68034758353109481</c:v>
                </c:pt>
                <c:pt idx="337">
                  <c:v>0.74597496175276667</c:v>
                </c:pt>
                <c:pt idx="338">
                  <c:v>0.8106779284088157</c:v>
                </c:pt>
                <c:pt idx="339">
                  <c:v>0.87433648424635435</c:v>
                </c:pt>
                <c:pt idx="340">
                  <c:v>0.93683175503709271</c:v>
                </c:pt>
                <c:pt idx="341">
                  <c:v>0.99804620859322657</c:v>
                </c:pt>
                <c:pt idx="342">
                  <c:v>1.0578638707157426</c:v>
                </c:pt>
                <c:pt idx="343">
                  <c:v>1.1161705396867976</c:v>
                </c:pt>
                <c:pt idx="344">
                  <c:v>1.1728539989180671</c:v>
                </c:pt>
                <c:pt idx="345">
                  <c:v>1.2278042273678</c:v>
                </c:pt>
                <c:pt idx="346">
                  <c:v>1.2809136073410796</c:v>
                </c:pt>
                <c:pt idx="347">
                  <c:v>1.3320771292899607</c:v>
                </c:pt>
                <c:pt idx="348">
                  <c:v>1.3811925932332643</c:v>
                </c:pt>
                <c:pt idx="349">
                  <c:v>1.4281608064193785</c:v>
                </c:pt>
                <c:pt idx="350">
                  <c:v>1.4728857768599306</c:v>
                </c:pt>
                <c:pt idx="351">
                  <c:v>1.5152749023671566</c:v>
                </c:pt>
                <c:pt idx="352">
                  <c:v>1.5552391547335567</c:v>
                </c:pt>
                <c:pt idx="353">
                  <c:v>1.592693258698902</c:v>
                </c:pt>
                <c:pt idx="354">
                  <c:v>1.6275558653566446</c:v>
                </c:pt>
                <c:pt idx="355">
                  <c:v>1.659749719659612</c:v>
                </c:pt>
                <c:pt idx="356">
                  <c:v>1.6892018216931814</c:v>
                </c:pt>
                <c:pt idx="357">
                  <c:v>1.7158435813932411</c:v>
                </c:pt>
                <c:pt idx="358">
                  <c:v>1.7396109663958004</c:v>
                </c:pt>
                <c:pt idx="359">
                  <c:v>1.760444642715455</c:v>
                </c:pt>
                <c:pt idx="360">
                  <c:v>1.7782901079607205</c:v>
                </c:pt>
                <c:pt idx="361">
                  <c:v>1.7930978168057328</c:v>
                </c:pt>
                <c:pt idx="362">
                  <c:v>1.8048232984497805</c:v>
                </c:pt>
                <c:pt idx="363">
                  <c:v>1.8134272658087174</c:v>
                </c:pt>
                <c:pt idx="364">
                  <c:v>1.8188757161953775</c:v>
                </c:pt>
                <c:pt idx="365">
                  <c:v>1.8211400232597026</c:v>
                </c:pt>
                <c:pt idx="366">
                  <c:v>1.8201970199733768</c:v>
                </c:pt>
                <c:pt idx="367">
                  <c:v>1.816029072458305</c:v>
                </c:pt>
                <c:pt idx="368">
                  <c:v>1.8086241444732509</c:v>
                </c:pt>
                <c:pt idx="369">
                  <c:v>1.7979758523883684</c:v>
                </c:pt>
                <c:pt idx="370">
                  <c:v>1.7840835104931505</c:v>
                </c:pt>
                <c:pt idx="371">
                  <c:v>1.7669521664994867</c:v>
                </c:pt>
                <c:pt idx="372">
                  <c:v>1.7465926271180348</c:v>
                </c:pt>
                <c:pt idx="373">
                  <c:v>1.7230214736029168</c:v>
                </c:pt>
                <c:pt idx="374">
                  <c:v>1.6962610671769092</c:v>
                </c:pt>
                <c:pt idx="375">
                  <c:v>1.6663395442665907</c:v>
                </c:pt>
                <c:pt idx="376">
                  <c:v>1.6332908014945908</c:v>
                </c:pt>
                <c:pt idx="377">
                  <c:v>1.5971544703937921</c:v>
                </c:pt>
                <c:pt idx="378">
                  <c:v>1.5579758818264202</c:v>
                </c:pt>
                <c:pt idx="379">
                  <c:v>1.5158060201089285</c:v>
                </c:pt>
                <c:pt idx="380">
                  <c:v>1.4707014668618954</c:v>
                </c:pt>
                <c:pt idx="381">
                  <c:v>1.4227243346224314</c:v>
                </c:pt>
                <c:pt idx="382">
                  <c:v>1.371942190274833</c:v>
                </c:pt>
                <c:pt idx="383">
                  <c:v>1.3184279683737115</c:v>
                </c:pt>
                <c:pt idx="384">
                  <c:v>1.2622598744520031</c:v>
                </c:pt>
                <c:pt idx="385">
                  <c:v>1.2035212784246707</c:v>
                </c:pt>
                <c:pt idx="386">
                  <c:v>1.1423005982169419</c:v>
                </c:pt>
                <c:pt idx="387">
                  <c:v>1.0786911737641314</c:v>
                </c:pt>
                <c:pt idx="388">
                  <c:v>1.012791131547955</c:v>
                </c:pt>
                <c:pt idx="389">
                  <c:v>0.94470323985193461</c:v>
                </c:pt>
                <c:pt idx="390">
                  <c:v>0.87453475493605048</c:v>
                </c:pt>
                <c:pt idx="391">
                  <c:v>0.80239725834807207</c:v>
                </c:pt>
                <c:pt idx="392">
                  <c:v>0.72840648560596699</c:v>
                </c:pt>
                <c:pt idx="393">
                  <c:v>0.6526821465024375</c:v>
                </c:pt>
                <c:pt idx="394">
                  <c:v>0.57534773729897382</c:v>
                </c:pt>
                <c:pt idx="395">
                  <c:v>0.49653034509280625</c:v>
                </c:pt>
                <c:pt idx="396">
                  <c:v>0.4163604446556588</c:v>
                </c:pt>
                <c:pt idx="397">
                  <c:v>0.33497168805828909</c:v>
                </c:pt>
                <c:pt idx="398">
                  <c:v>0.25250068740945769</c:v>
                </c:pt>
                <c:pt idx="399">
                  <c:v>0.16908679105224236</c:v>
                </c:pt>
                <c:pt idx="400">
                  <c:v>8.4871853574030751E-2</c:v>
                </c:pt>
                <c:pt idx="401">
                  <c:v>-1.7071622338750767E-13</c:v>
                </c:pt>
                <c:pt idx="402">
                  <c:v>-8.5382615449160343E-2</c:v>
                </c:pt>
                <c:pt idx="403">
                  <c:v>-0.17112805563760541</c:v>
                </c:pt>
                <c:pt idx="404">
                  <c:v>-0.25708685143362775</c:v>
                </c:pt>
                <c:pt idx="405">
                  <c:v>-0.34310825684592361</c:v>
                </c:pt>
                <c:pt idx="406">
                  <c:v>-0.42904050795466814</c:v>
                </c:pt>
                <c:pt idx="407">
                  <c:v>-0.51473108520094979</c:v>
                </c:pt>
                <c:pt idx="408">
                  <c:v>-0.60002697859117404</c:v>
                </c:pt>
                <c:pt idx="409">
                  <c:v>-0.68477495536487754</c:v>
                </c:pt>
                <c:pt idx="410">
                  <c:v>-0.76882182966732271</c:v>
                </c:pt>
                <c:pt idx="411">
                  <c:v>-0.85201473376210157</c:v>
                </c:pt>
                <c:pt idx="412">
                  <c:v>-0.93420139031321525</c:v>
                </c:pt>
                <c:pt idx="413">
                  <c:v>-1.015230385261592</c:v>
                </c:pt>
                <c:pt idx="414">
                  <c:v>-1.0949514408169121</c:v>
                </c:pt>
                <c:pt idx="415">
                  <c:v>-1.1732156880827178</c:v>
                </c:pt>
                <c:pt idx="416">
                  <c:v>-1.2498759388303391</c:v>
                </c:pt>
                <c:pt idx="417">
                  <c:v>-1.3247869559358587</c:v>
                </c:pt>
                <c:pt idx="418">
                  <c:v>-1.397805721993796</c:v>
                </c:pt>
                <c:pt idx="419">
                  <c:v>-1.4687917056214512</c:v>
                </c:pt>
                <c:pt idx="420">
                  <c:v>-1.5376071249689873</c:v>
                </c:pt>
                <c:pt idx="421">
                  <c:v>-1.6041172079523947</c:v>
                </c:pt>
                <c:pt idx="422">
                  <c:v>-1.6681904487293659</c:v>
                </c:pt>
                <c:pt idx="423">
                  <c:v>-1.7296988599418692</c:v>
                </c:pt>
                <c:pt idx="424">
                  <c:v>-1.788518220253787</c:v>
                </c:pt>
                <c:pt idx="425">
                  <c:v>-1.8445283167175084</c:v>
                </c:pt>
                <c:pt idx="426">
                  <c:v>-1.8976131815097164</c:v>
                </c:pt>
                <c:pt idx="427">
                  <c:v>-1.9476613225837887</c:v>
                </c:pt>
                <c:pt idx="428">
                  <c:v>-1.9945659477942073</c:v>
                </c:pt>
                <c:pt idx="429">
                  <c:v>-2.0382251820573685</c:v>
                </c:pt>
                <c:pt idx="430">
                  <c:v>-2.078542277122748</c:v>
                </c:pt>
                <c:pt idx="431">
                  <c:v>-2.1154258135389936</c:v>
                </c:pt>
                <c:pt idx="432">
                  <c:v>-2.1487898944107093</c:v>
                </c:pt>
                <c:pt idx="433">
                  <c:v>-2.1785543305538977</c:v>
                </c:pt>
                <c:pt idx="434">
                  <c:v>-2.2046448166707959</c:v>
                </c:pt>
                <c:pt idx="435">
                  <c:v>-2.2269930981784603</c:v>
                </c:pt>
                <c:pt idx="436">
                  <c:v>-2.2455371283398304</c:v>
                </c:pt>
                <c:pt idx="437">
                  <c:v>-2.2602212153609686</c:v>
                </c:pt>
                <c:pt idx="438">
                  <c:v>-2.2709961591339454</c:v>
                </c:pt>
                <c:pt idx="439">
                  <c:v>-2.2778193773212099</c:v>
                </c:pt>
                <c:pt idx="440">
                  <c:v>-2.2806550204943039</c:v>
                </c:pt>
                <c:pt idx="441">
                  <c:v>-2.2794740760574017</c:v>
                </c:pt>
                <c:pt idx="442">
                  <c:v>-2.2742544607043884</c:v>
                </c:pt>
                <c:pt idx="443">
                  <c:v>-2.2649811011769461</c:v>
                </c:pt>
                <c:pt idx="444">
                  <c:v>-2.2516460031104089</c:v>
                </c:pt>
                <c:pt idx="445">
                  <c:v>-2.2342483077739304</c:v>
                </c:pt>
                <c:pt idx="446">
                  <c:v>-2.2127943365317746</c:v>
                </c:pt>
                <c:pt idx="447">
                  <c:v>-2.1872976228731855</c:v>
                </c:pt>
                <c:pt idx="448">
                  <c:v>-2.1577789318793625</c:v>
                </c:pt>
                <c:pt idx="449">
                  <c:v>-2.1242662670175547</c:v>
                </c:pt>
                <c:pt idx="450">
                  <c:v>-2.086794864173914</c:v>
                </c:pt>
                <c:pt idx="451">
                  <c:v>-2.0454071728589627</c:v>
                </c:pt>
                <c:pt idx="452">
                  <c:v>-2.0001528245416087</c:v>
                </c:pt>
                <c:pt idx="453">
                  <c:v>-1.9510885880903599</c:v>
                </c:pt>
                <c:pt idx="454">
                  <c:v>-1.8982783123228786</c:v>
                </c:pt>
                <c:pt idx="455">
                  <c:v>-1.8417928556879426</c:v>
                </c:pt>
                <c:pt idx="456">
                  <c:v>-1.7817100031267261</c:v>
                </c:pt>
                <c:pt idx="457">
                  <c:v>-1.7181143701833002</c:v>
                </c:pt>
                <c:pt idx="458">
                  <c:v>-1.6510972944571958</c:v>
                </c:pt>
                <c:pt idx="459">
                  <c:v>-1.5807567145138504</c:v>
                </c:pt>
                <c:pt idx="460">
                  <c:v>-1.5071970363916101</c:v>
                </c:pt>
                <c:pt idx="461">
                  <c:v>-1.4305289878667546</c:v>
                </c:pt>
                <c:pt idx="462">
                  <c:v>-1.3508694606606149</c:v>
                </c:pt>
                <c:pt idx="463">
                  <c:v>-1.2683413407953021</c:v>
                </c:pt>
                <c:pt idx="464">
                  <c:v>-1.1830733273267688</c:v>
                </c:pt>
                <c:pt idx="465">
                  <c:v>-1.0951997397058413</c:v>
                </c:pt>
                <c:pt idx="466">
                  <c:v>-1.0048603140395063</c:v>
                </c:pt>
                <c:pt idx="467">
                  <c:v>-0.91219998854598616</c:v>
                </c:pt>
                <c:pt idx="468">
                  <c:v>-0.81736867851802375</c:v>
                </c:pt>
                <c:pt idx="469">
                  <c:v>-0.72052104112924775</c:v>
                </c:pt>
                <c:pt idx="470">
                  <c:v>-0.62181623043846779</c:v>
                </c:pt>
                <c:pt idx="471">
                  <c:v>-0.5214176429661902</c:v>
                </c:pt>
                <c:pt idx="472">
                  <c:v>-0.41949265423669624</c:v>
                </c:pt>
                <c:pt idx="473">
                  <c:v>-0.31621234669708825</c:v>
                </c:pt>
                <c:pt idx="474">
                  <c:v>-0.21175122944287991</c:v>
                </c:pt>
                <c:pt idx="475">
                  <c:v>-0.10628695019623936</c:v>
                </c:pt>
                <c:pt idx="476">
                  <c:v>4.1635645356205934E-14</c:v>
                </c:pt>
                <c:pt idx="477">
                  <c:v>0.10692658889468942</c:v>
                </c:pt>
                <c:pt idx="478">
                  <c:v>0.2143075514525449</c:v>
                </c:pt>
                <c:pt idx="479">
                  <c:v>0.32195570408439661</c:v>
                </c:pt>
                <c:pt idx="480">
                  <c:v>0.42968226416096894</c:v>
                </c:pt>
                <c:pt idx="481">
                  <c:v>0.53729717427795376</c:v>
                </c:pt>
                <c:pt idx="482">
                  <c:v>0.64460943072706678</c:v>
                </c:pt>
                <c:pt idx="483">
                  <c:v>0.75142741561752902</c:v>
                </c:pt>
                <c:pt idx="484">
                  <c:v>0.85755923208253548</c:v>
                </c:pt>
                <c:pt idx="485">
                  <c:v>0.96281304199641138</c:v>
                </c:pt>
                <c:pt idx="486">
                  <c:v>1.066997405620276</c:v>
                </c:pt>
                <c:pt idx="487">
                  <c:v>1.169921622587101</c:v>
                </c:pt>
                <c:pt idx="488">
                  <c:v>1.2713960736311474</c:v>
                </c:pt>
                <c:pt idx="489">
                  <c:v>1.3712325624618709</c:v>
                </c:pt>
                <c:pt idx="490">
                  <c:v>1.4692446571785038</c:v>
                </c:pt>
                <c:pt idx="491">
                  <c:v>1.5652480306187171</c:v>
                </c:pt>
                <c:pt idx="492">
                  <c:v>1.6590607990329966</c:v>
                </c:pt>
                <c:pt idx="493">
                  <c:v>1.7505038584756549</c:v>
                </c:pt>
                <c:pt idx="494">
                  <c:v>1.8394012183037989</c:v>
                </c:pt>
                <c:pt idx="495">
                  <c:v>1.9255803311769923</c:v>
                </c:pt>
                <c:pt idx="496">
                  <c:v>2.0088724189529201</c:v>
                </c:pt>
                <c:pt idx="497">
                  <c:v>2.0891127938779577</c:v>
                </c:pt>
                <c:pt idx="498">
                  <c:v>2.1661411744762544</c:v>
                </c:pt>
                <c:pt idx="499">
                  <c:v>2.2398019955467454</c:v>
                </c:pt>
                <c:pt idx="500">
                  <c:v>2.3099447116843672</c:v>
                </c:pt>
                <c:pt idx="501">
                  <c:v>2.3764240937496286</c:v>
                </c:pt>
                <c:pt idx="502">
                  <c:v>2.439100517719873</c:v>
                </c:pt>
                <c:pt idx="503">
                  <c:v>2.497840245365353</c:v>
                </c:pt>
                <c:pt idx="504">
                  <c:v>2.5525156962046567</c:v>
                </c:pt>
                <c:pt idx="505">
                  <c:v>2.6030057102059092</c:v>
                </c:pt>
                <c:pt idx="506">
                  <c:v>2.6491958007134713</c:v>
                </c:pt>
                <c:pt idx="507">
                  <c:v>2.6909783970939904</c:v>
                </c:pt>
                <c:pt idx="508">
                  <c:v>2.7282530766107551</c:v>
                </c:pt>
                <c:pt idx="509">
                  <c:v>2.7609267850514421</c:v>
                </c:pt>
                <c:pt idx="510">
                  <c:v>2.7889140456513486</c:v>
                </c:pt>
                <c:pt idx="511">
                  <c:v>2.8121371558721866</c:v>
                </c:pt>
                <c:pt idx="512">
                  <c:v>2.8305263716153033</c:v>
                </c:pt>
                <c:pt idx="513">
                  <c:v>2.8440200784678984</c:v>
                </c:pt>
                <c:pt idx="514">
                  <c:v>2.8525649496013505</c:v>
                </c:pt>
                <c:pt idx="515">
                  <c:v>2.8561160899620375</c:v>
                </c:pt>
                <c:pt idx="516">
                  <c:v>2.8546371664171506</c:v>
                </c:pt>
                <c:pt idx="517">
                  <c:v>2.8481005235407948</c:v>
                </c:pt>
                <c:pt idx="518">
                  <c:v>2.8364872847491713</c:v>
                </c:pt>
                <c:pt idx="519">
                  <c:v>2.819787438517805</c:v>
                </c:pt>
                <c:pt idx="520">
                  <c:v>2.7979999094385533</c:v>
                </c:pt>
                <c:pt idx="521">
                  <c:v>2.7711326138994821</c:v>
                </c:pt>
                <c:pt idx="522">
                  <c:v>2.7392025001965954</c:v>
                </c:pt>
                <c:pt idx="523">
                  <c:v>2.7022355729127887</c:v>
                </c:pt>
                <c:pt idx="524">
                  <c:v>2.6602669014262239</c:v>
                </c:pt>
                <c:pt idx="525">
                  <c:v>2.6133406124375647</c:v>
                </c:pt>
                <c:pt idx="526">
                  <c:v>2.5615098664331164</c:v>
                </c:pt>
                <c:pt idx="527">
                  <c:v>2.5048368180288367</c:v>
                </c:pt>
                <c:pt idx="528">
                  <c:v>2.4433925601683328</c:v>
                </c:pt>
                <c:pt idx="529">
                  <c:v>2.3772570521763638</c:v>
                </c:pt>
                <c:pt idx="530">
                  <c:v>2.3065190316979658</c:v>
                </c:pt>
                <c:pt idx="531">
                  <c:v>2.2312759105819508</c:v>
                </c:pt>
                <c:pt idx="532">
                  <c:v>2.1516336547962993</c:v>
                </c:pt>
                <c:pt idx="533">
                  <c:v>2.0677066484917526</c:v>
                </c:pt>
                <c:pt idx="534">
                  <c:v>1.9796175423585929</c:v>
                </c:pt>
                <c:pt idx="535">
                  <c:v>1.8874970864503515</c:v>
                </c:pt>
                <c:pt idx="536">
                  <c:v>1.791483947676574</c:v>
                </c:pt>
                <c:pt idx="537">
                  <c:v>1.6917245121952242</c:v>
                </c:pt>
                <c:pt idx="538">
                  <c:v>1.588372672963289</c:v>
                </c:pt>
                <c:pt idx="539">
                  <c:v>1.4815896027320912</c:v>
                </c:pt>
                <c:pt idx="540">
                  <c:v>1.3715435128011253</c:v>
                </c:pt>
                <c:pt idx="541">
                  <c:v>1.2584093978714497</c:v>
                </c:pt>
                <c:pt idx="542">
                  <c:v>1.142368767366182</c:v>
                </c:pt>
                <c:pt idx="543">
                  <c:v>1.0236093636119306</c:v>
                </c:pt>
                <c:pt idx="544">
                  <c:v>0.90232486730045569</c:v>
                </c:pt>
                <c:pt idx="545">
                  <c:v>0.77871459067496496</c:v>
                </c:pt>
                <c:pt idx="546">
                  <c:v>0.65298315890986025</c:v>
                </c:pt>
                <c:pt idx="547">
                  <c:v>0.5253401801763079</c:v>
                </c:pt>
                <c:pt idx="548">
                  <c:v>0.39599990490918147</c:v>
                </c:pt>
                <c:pt idx="549">
                  <c:v>0.26518087481294411</c:v>
                </c:pt>
                <c:pt idx="550">
                  <c:v>0.1331055621655774</c:v>
                </c:pt>
                <c:pt idx="551">
                  <c:v>1.3376999956827804E-14</c:v>
                </c:pt>
                <c:pt idx="552">
                  <c:v>-0.13390659623765677</c:v>
                </c:pt>
                <c:pt idx="553">
                  <c:v>-0.26838221493541836</c:v>
                </c:pt>
                <c:pt idx="554">
                  <c:v>-0.40319244183237801</c:v>
                </c:pt>
                <c:pt idx="555">
                  <c:v>-0.53810086015348013</c:v>
                </c:pt>
                <c:pt idx="556">
                  <c:v>-0.67286945669392595</c:v>
                </c:pt>
                <c:pt idx="557">
                  <c:v>-0.80725903317095982</c:v>
                </c:pt>
                <c:pt idx="558">
                  <c:v>-0.94102962214713126</c:v>
                </c:pt>
                <c:pt idx="559">
                  <c:v>-1.0739409068169679</c:v>
                </c:pt>
                <c:pt idx="560">
                  <c:v>-1.2057526439378554</c:v>
                </c:pt>
                <c:pt idx="561">
                  <c:v>-1.3362250891760179</c:v>
                </c:pt>
                <c:pt idx="562">
                  <c:v>-1.4651194241298382</c:v>
                </c:pt>
                <c:pt idx="563">
                  <c:v>-1.5921981842854003</c:v>
                </c:pt>
                <c:pt idx="564">
                  <c:v>-1.7172256871529514</c:v>
                </c:pt>
                <c:pt idx="565">
                  <c:v>-1.8399684598281425</c:v>
                </c:pt>
                <c:pt idx="566">
                  <c:v>-1.9601956652183778</c:v>
                </c:pt>
                <c:pt idx="567">
                  <c:v>-2.077679526172429</c:v>
                </c:pt>
                <c:pt idx="568">
                  <c:v>-2.1921957467505546</c:v>
                </c:pt>
                <c:pt idx="569">
                  <c:v>-2.3035239298728238</c:v>
                </c:pt>
                <c:pt idx="570">
                  <c:v>-2.4114479905851889</c:v>
                </c:pt>
                <c:pt idx="571">
                  <c:v>-2.5157565641860358</c:v>
                </c:pt>
                <c:pt idx="572">
                  <c:v>-2.6162434084604125</c:v>
                </c:pt>
                <c:pt idx="573">
                  <c:v>-2.7127077992751336</c:v>
                </c:pt>
                <c:pt idx="574">
                  <c:v>-2.8049549187950595</c:v>
                </c:pt>
                <c:pt idx="575">
                  <c:v>-2.8927962355895995</c:v>
                </c:pt>
                <c:pt idx="576">
                  <c:v>-2.9760498759083296</c:v>
                </c:pt>
                <c:pt idx="577">
                  <c:v>-3.0545409854159375</c:v>
                </c:pt>
                <c:pt idx="578">
                  <c:v>-3.1281020806892958</c:v>
                </c:pt>
                <c:pt idx="579">
                  <c:v>-3.1965733897933886</c:v>
                </c:pt>
                <c:pt idx="580">
                  <c:v>-3.2598031812680008</c:v>
                </c:pt>
                <c:pt idx="581">
                  <c:v>-3.3176480808735778</c:v>
                </c:pt>
                <c:pt idx="582">
                  <c:v>-3.3699733754623775</c:v>
                </c:pt>
                <c:pt idx="583">
                  <c:v>-3.4166533033599955</c:v>
                </c:pt>
                <c:pt idx="584">
                  <c:v>-3.4575713306624958</c:v>
                </c:pt>
                <c:pt idx="585">
                  <c:v>-3.4926204128757399</c:v>
                </c:pt>
                <c:pt idx="586">
                  <c:v>-3.5217032413459228</c:v>
                </c:pt>
                <c:pt idx="587">
                  <c:v>-3.5447324739539794</c:v>
                </c:pt>
                <c:pt idx="588">
                  <c:v>-3.5616309495711183</c:v>
                </c:pt>
                <c:pt idx="589">
                  <c:v>-3.5723318857984725</c:v>
                </c:pt>
                <c:pt idx="590">
                  <c:v>-3.5767790595405464</c:v>
                </c:pt>
                <c:pt idx="591">
                  <c:v>-3.5749269699897726</c:v>
                </c:pt>
                <c:pt idx="592">
                  <c:v>-3.5667409836280775</c:v>
                </c:pt>
                <c:pt idx="593">
                  <c:v>-3.5521974608807665</c:v>
                </c:pt>
                <c:pt idx="594">
                  <c:v>-3.5312838640883153</c:v>
                </c:pt>
                <c:pt idx="595">
                  <c:v>-3.503998846492677</c:v>
                </c:pt>
                <c:pt idx="596">
                  <c:v>-3.4703523219664563</c:v>
                </c:pt>
                <c:pt idx="597">
                  <c:v>-3.4303655152457435</c:v>
                </c:pt>
                <c:pt idx="598">
                  <c:v>-3.3840709924604191</c:v>
                </c:pt>
                <c:pt idx="599">
                  <c:v>-3.3315126717894019</c:v>
                </c:pt>
                <c:pt idx="600">
                  <c:v>-3.2727458141023158</c:v>
                </c:pt>
                <c:pt idx="601">
                  <c:v>-3.2078369934837756</c:v>
                </c:pt>
                <c:pt idx="602">
                  <c:v>-3.136864047571255</c:v>
                </c:pt>
                <c:pt idx="603">
                  <c:v>-3.0599160076729963</c:v>
                </c:pt>
                <c:pt idx="604">
                  <c:v>-2.9770930086677616</c:v>
                </c:pt>
                <c:pt idx="605">
                  <c:v>-2.8885061787242199</c:v>
                </c:pt>
                <c:pt idx="606">
                  <c:v>-2.7942775089134573</c:v>
                </c:pt>
                <c:pt idx="607">
                  <c:v>-2.6945397028243248</c:v>
                </c:pt>
                <c:pt idx="608">
                  <c:v>-2.5894360063271602</c:v>
                </c:pt>
                <c:pt idx="609">
                  <c:v>-2.4791200176675674</c:v>
                </c:pt>
                <c:pt idx="610">
                  <c:v>-2.3637554781077275</c:v>
                </c:pt>
                <c:pt idx="611">
                  <c:v>-2.2435160433684449</c:v>
                </c:pt>
                <c:pt idx="612">
                  <c:v>-2.1185850361606722</c:v>
                </c:pt>
                <c:pt idx="613">
                  <c:v>-1.9891551801303085</c:v>
                </c:pt>
                <c:pt idx="614">
                  <c:v>-1.8554283155750695</c:v>
                </c:pt>
                <c:pt idx="615">
                  <c:v>-1.717615097326429</c:v>
                </c:pt>
                <c:pt idx="616">
                  <c:v>-1.5759346752237338</c:v>
                </c:pt>
                <c:pt idx="617">
                  <c:v>-1.4306143576407584</c:v>
                </c:pt>
                <c:pt idx="618">
                  <c:v>-1.2818892585579096</c:v>
                </c:pt>
                <c:pt idx="619">
                  <c:v>-1.1300019287051557</c:v>
                </c:pt>
                <c:pt idx="620">
                  <c:v>-0.97520197133229869</c:v>
                </c:pt>
                <c:pt idx="621">
                  <c:v>-0.81774564319352872</c:v>
                </c:pt>
                <c:pt idx="622">
                  <c:v>-0.65789544136310751</c:v>
                </c:pt>
                <c:pt idx="623">
                  <c:v>-0.49591967652757463</c:v>
                </c:pt>
                <c:pt idx="624">
                  <c:v>-0.33209203342787097</c:v>
                </c:pt>
                <c:pt idx="625">
                  <c:v>-0.16669111915143262</c:v>
                </c:pt>
                <c:pt idx="626">
                  <c:v>-6.603098277009967E-15</c:v>
                </c:pt>
                <c:pt idx="627">
                  <c:v>0.16769427231636155</c:v>
                </c:pt>
                <c:pt idx="628">
                  <c:v>0.33610114438552208</c:v>
                </c:pt>
                <c:pt idx="629">
                  <c:v>0.50492705390356241</c:v>
                </c:pt>
                <c:pt idx="630">
                  <c:v>0.673875930772595</c:v>
                </c:pt>
                <c:pt idx="631">
                  <c:v>0.84264970564949337</c:v>
                </c:pt>
                <c:pt idx="632">
                  <c:v>1.0109488250910885</c:v>
                </c:pt>
                <c:pt idx="633">
                  <c:v>1.1784727724243076</c:v>
                </c:pt>
                <c:pt idx="634">
                  <c:v>1.3449205934545887</c:v>
                </c:pt>
                <c:pt idx="635">
                  <c:v>1.5099914261117888</c:v>
                </c:pt>
                <c:pt idx="636">
                  <c:v>1.6733850331206386</c:v>
                </c:pt>
                <c:pt idx="637">
                  <c:v>1.8348023367717472</c:v>
                </c:pt>
                <c:pt idx="638">
                  <c:v>1.9939459548600549</c:v>
                </c:pt>
                <c:pt idx="639">
                  <c:v>2.1505207368498356</c:v>
                </c:pt>
                <c:pt idx="640">
                  <c:v>2.3042342993193512</c:v>
                </c:pt>
                <c:pt idx="641">
                  <c:v>2.4547975597338052</c:v>
                </c:pt>
                <c:pt idx="642">
                  <c:v>2.60192526759249</c:v>
                </c:pt>
                <c:pt idx="643">
                  <c:v>2.7453365319949166</c:v>
                </c:pt>
                <c:pt idx="644">
                  <c:v>2.8847553446713023</c:v>
                </c:pt>
                <c:pt idx="645">
                  <c:v>3.0199110975250671</c:v>
                </c:pt>
                <c:pt idx="646">
                  <c:v>3.150539093738975</c:v>
                </c:pt>
                <c:pt idx="647">
                  <c:v>3.2763810515022134</c:v>
                </c:pt>
                <c:pt idx="648">
                  <c:v>3.3971855994230991</c:v>
                </c:pt>
                <c:pt idx="649">
                  <c:v>3.5127087627011675</c:v>
                </c:pt>
                <c:pt idx="650">
                  <c:v>3.6227144391431758</c:v>
                </c:pt>
                <c:pt idx="651">
                  <c:v>3.7269748641199874</c:v>
                </c:pt>
                <c:pt idx="652">
                  <c:v>3.8252710635754656</c:v>
                </c:pt>
                <c:pt idx="653">
                  <c:v>3.9173932942142473</c:v>
                </c:pt>
                <c:pt idx="654">
                  <c:v>4.0031414700126966</c:v>
                </c:pt>
                <c:pt idx="655">
                  <c:v>4.0823255742164273</c:v>
                </c:pt>
                <c:pt idx="656">
                  <c:v>4.154766056008329</c:v>
                </c:pt>
                <c:pt idx="657">
                  <c:v>4.2202942110533144</c:v>
                </c:pt>
                <c:pt idx="658">
                  <c:v>4.2787525451496977</c:v>
                </c:pt>
                <c:pt idx="659">
                  <c:v>4.3299951202423781</c:v>
                </c:pt>
                <c:pt idx="660">
                  <c:v>4.3738878820796989</c:v>
                </c:pt>
                <c:pt idx="661">
                  <c:v>4.4103089688240207</c:v>
                </c:pt>
                <c:pt idx="662">
                  <c:v>4.4391489999555569</c:v>
                </c:pt>
                <c:pt idx="663">
                  <c:v>4.4603113448399139</c:v>
                </c:pt>
                <c:pt idx="664">
                  <c:v>4.4737123703619481</c:v>
                </c:pt>
                <c:pt idx="665">
                  <c:v>4.4792816670619988</c:v>
                </c:pt>
                <c:pt idx="666">
                  <c:v>4.4769622532451434</c:v>
                </c:pt>
                <c:pt idx="667">
                  <c:v>4.4667107565699551</c:v>
                </c:pt>
                <c:pt idx="668">
                  <c:v>4.4484975726600444</c:v>
                </c:pt>
                <c:pt idx="669">
                  <c:v>4.422307000319579</c:v>
                </c:pt>
                <c:pt idx="670">
                  <c:v>4.3881373529728682</c:v>
                </c:pt>
                <c:pt idx="671">
                  <c:v>4.3460010459877747</c:v>
                </c:pt>
                <c:pt idx="672">
                  <c:v>4.2959246595834495</c:v>
                </c:pt>
                <c:pt idx="673">
                  <c:v>4.2379489770641268</c:v>
                </c:pt>
                <c:pt idx="674">
                  <c:v>4.172128998162913</c:v>
                </c:pt>
                <c:pt idx="675">
                  <c:v>4.0985339273221628</c:v>
                </c:pt>
                <c:pt idx="676">
                  <c:v>4.0172471367803393</c:v>
                </c:pt>
                <c:pt idx="677">
                  <c:v>3.9283661043790357</c:v>
                </c:pt>
                <c:pt idx="678">
                  <c:v>3.8320023260480069</c:v>
                </c:pt>
                <c:pt idx="679">
                  <c:v>3.7282812029706172</c:v>
                </c:pt>
                <c:pt idx="680">
                  <c:v>3.6173419034768903</c:v>
                </c:pt>
                <c:pt idx="681">
                  <c:v>3.4993371997563307</c:v>
                </c:pt>
                <c:pt idx="682">
                  <c:v>3.3744332795277709</c:v>
                </c:pt>
                <c:pt idx="683">
                  <c:v>3.2428095328486362</c:v>
                </c:pt>
                <c:pt idx="684">
                  <c:v>3.1046583142910649</c:v>
                </c:pt>
                <c:pt idx="685">
                  <c:v>2.9601846807572589</c:v>
                </c:pt>
                <c:pt idx="686">
                  <c:v>2.8096061052511883</c:v>
                </c:pt>
                <c:pt idx="687">
                  <c:v>2.6531521669681624</c:v>
                </c:pt>
                <c:pt idx="688">
                  <c:v>2.4910642181078968</c:v>
                </c:pt>
                <c:pt idx="689">
                  <c:v>2.3235950278602573</c:v>
                </c:pt>
                <c:pt idx="690">
                  <c:v>2.1510084040559789</c:v>
                </c:pt>
                <c:pt idx="691">
                  <c:v>1.9735787930171198</c:v>
                </c:pt>
                <c:pt idx="692">
                  <c:v>1.7915908581837463</c:v>
                </c:pt>
                <c:pt idx="693">
                  <c:v>1.6053390381344068</c:v>
                </c:pt>
                <c:pt idx="694">
                  <c:v>1.4151270846580788</c:v>
                </c:pt>
                <c:pt idx="695">
                  <c:v>1.2212675815745155</c:v>
                </c:pt>
                <c:pt idx="696">
                  <c:v>1.0240814450381757</c:v>
                </c:pt>
                <c:pt idx="697">
                  <c:v>0.82389740609808326</c:v>
                </c:pt>
                <c:pt idx="698">
                  <c:v>0.62105147632199176</c:v>
                </c:pt>
                <c:pt idx="699">
                  <c:v>0.41588639732806204</c:v>
                </c:pt>
                <c:pt idx="700">
                  <c:v>0.20875107510077309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F3-47D1-9A7E-9B63982E76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93849872"/>
        <c:axId val="1193850352"/>
      </c:scatterChart>
      <c:valAx>
        <c:axId val="1193849872"/>
        <c:scaling>
          <c:orientation val="minMax"/>
          <c:max val="8"/>
        </c:scaling>
        <c:delete val="1"/>
        <c:axPos val="b"/>
        <c:numFmt formatCode="General" sourceLinked="1"/>
        <c:majorTickMark val="none"/>
        <c:minorTickMark val="none"/>
        <c:tickLblPos val="nextTo"/>
        <c:crossAx val="1193850352"/>
        <c:crosses val="autoZero"/>
        <c:crossBetween val="midCat"/>
      </c:valAx>
      <c:valAx>
        <c:axId val="11938503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93849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scatterChart>
        <c:scatterStyle val="lineMarker"/>
        <c:varyColors val="0"/>
        <c:ser>
          <c:idx val="0"/>
          <c:order val="0"/>
          <c:spPr>
            <a:ln w="88900" cap="rnd">
              <a:gradFill>
                <a:gsLst>
                  <a:gs pos="10000">
                    <a:srgbClr val="B9F9F7"/>
                  </a:gs>
                  <a:gs pos="41000">
                    <a:srgbClr val="6CF2EF"/>
                  </a:gs>
                  <a:gs pos="71000">
                    <a:srgbClr val="15EBE6"/>
                  </a:gs>
                  <a:gs pos="100000">
                    <a:srgbClr val="0FB5B1"/>
                  </a:gs>
                </a:gsLst>
                <a:lin ang="5400000" scaled="1"/>
              </a:gradFill>
              <a:round/>
            </a:ln>
            <a:effectLst/>
          </c:spPr>
          <c:marker>
            <c:symbol val="none"/>
          </c:marker>
          <c:xVal>
            <c:numRef>
              <c:f>Sheet2!$W$2:$W$802</c:f>
              <c:numCache>
                <c:formatCode>General</c:formatCode>
                <c:ptCount val="801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  <c:pt idx="301">
                  <c:v>3.0099999999999798</c:v>
                </c:pt>
                <c:pt idx="302">
                  <c:v>3.0199999999999796</c:v>
                </c:pt>
                <c:pt idx="303">
                  <c:v>3.0299999999999794</c:v>
                </c:pt>
                <c:pt idx="304">
                  <c:v>3.0399999999999792</c:v>
                </c:pt>
                <c:pt idx="305">
                  <c:v>3.049999999999979</c:v>
                </c:pt>
                <c:pt idx="306">
                  <c:v>3.0599999999999787</c:v>
                </c:pt>
                <c:pt idx="307">
                  <c:v>3.0699999999999785</c:v>
                </c:pt>
                <c:pt idx="308">
                  <c:v>3.0799999999999783</c:v>
                </c:pt>
                <c:pt idx="309">
                  <c:v>3.0899999999999781</c:v>
                </c:pt>
                <c:pt idx="310">
                  <c:v>3.0999999999999779</c:v>
                </c:pt>
                <c:pt idx="311">
                  <c:v>3.1099999999999777</c:v>
                </c:pt>
                <c:pt idx="312">
                  <c:v>3.1199999999999775</c:v>
                </c:pt>
                <c:pt idx="313">
                  <c:v>3.1299999999999772</c:v>
                </c:pt>
                <c:pt idx="314">
                  <c:v>3.139999999999977</c:v>
                </c:pt>
                <c:pt idx="315">
                  <c:v>3.1499999999999768</c:v>
                </c:pt>
                <c:pt idx="316">
                  <c:v>3.1599999999999766</c:v>
                </c:pt>
                <c:pt idx="317">
                  <c:v>3.1699999999999764</c:v>
                </c:pt>
                <c:pt idx="318">
                  <c:v>3.1799999999999762</c:v>
                </c:pt>
                <c:pt idx="319">
                  <c:v>3.189999999999976</c:v>
                </c:pt>
                <c:pt idx="320">
                  <c:v>3.1999999999999758</c:v>
                </c:pt>
                <c:pt idx="321">
                  <c:v>3.2099999999999755</c:v>
                </c:pt>
                <c:pt idx="322">
                  <c:v>3.2199999999999753</c:v>
                </c:pt>
                <c:pt idx="323">
                  <c:v>3.2299999999999751</c:v>
                </c:pt>
                <c:pt idx="324">
                  <c:v>3.2399999999999749</c:v>
                </c:pt>
                <c:pt idx="325">
                  <c:v>3.2499999999999747</c:v>
                </c:pt>
                <c:pt idx="326">
                  <c:v>3.2599999999999745</c:v>
                </c:pt>
                <c:pt idx="327">
                  <c:v>3.2699999999999743</c:v>
                </c:pt>
                <c:pt idx="328">
                  <c:v>3.279999999999974</c:v>
                </c:pt>
                <c:pt idx="329">
                  <c:v>3.2899999999999738</c:v>
                </c:pt>
                <c:pt idx="330">
                  <c:v>3.2999999999999736</c:v>
                </c:pt>
                <c:pt idx="331">
                  <c:v>3.3099999999999734</c:v>
                </c:pt>
                <c:pt idx="332">
                  <c:v>3.3199999999999732</c:v>
                </c:pt>
                <c:pt idx="333">
                  <c:v>3.329999999999973</c:v>
                </c:pt>
                <c:pt idx="334">
                  <c:v>3.3399999999999728</c:v>
                </c:pt>
                <c:pt idx="335">
                  <c:v>3.3499999999999726</c:v>
                </c:pt>
                <c:pt idx="336">
                  <c:v>3.3599999999999723</c:v>
                </c:pt>
                <c:pt idx="337">
                  <c:v>3.3699999999999721</c:v>
                </c:pt>
                <c:pt idx="338">
                  <c:v>3.3799999999999719</c:v>
                </c:pt>
                <c:pt idx="339">
                  <c:v>3.3899999999999717</c:v>
                </c:pt>
                <c:pt idx="340">
                  <c:v>3.3999999999999715</c:v>
                </c:pt>
                <c:pt idx="341">
                  <c:v>3.4099999999999713</c:v>
                </c:pt>
                <c:pt idx="342">
                  <c:v>3.4199999999999711</c:v>
                </c:pt>
                <c:pt idx="343">
                  <c:v>3.4299999999999708</c:v>
                </c:pt>
                <c:pt idx="344">
                  <c:v>3.4399999999999706</c:v>
                </c:pt>
                <c:pt idx="345">
                  <c:v>3.4499999999999704</c:v>
                </c:pt>
                <c:pt idx="346">
                  <c:v>3.4599999999999702</c:v>
                </c:pt>
                <c:pt idx="347">
                  <c:v>3.46999999999997</c:v>
                </c:pt>
                <c:pt idx="348">
                  <c:v>3.4799999999999698</c:v>
                </c:pt>
                <c:pt idx="349">
                  <c:v>3.4899999999999696</c:v>
                </c:pt>
                <c:pt idx="350">
                  <c:v>3.4999999999999694</c:v>
                </c:pt>
                <c:pt idx="351">
                  <c:v>3.5099999999999691</c:v>
                </c:pt>
                <c:pt idx="352">
                  <c:v>3.5199999999999689</c:v>
                </c:pt>
                <c:pt idx="353">
                  <c:v>3.5299999999999687</c:v>
                </c:pt>
                <c:pt idx="354">
                  <c:v>3.5399999999999685</c:v>
                </c:pt>
                <c:pt idx="355">
                  <c:v>3.5499999999999683</c:v>
                </c:pt>
                <c:pt idx="356">
                  <c:v>3.5599999999999681</c:v>
                </c:pt>
                <c:pt idx="357">
                  <c:v>3.5699999999999679</c:v>
                </c:pt>
                <c:pt idx="358">
                  <c:v>3.5799999999999677</c:v>
                </c:pt>
                <c:pt idx="359">
                  <c:v>3.5899999999999674</c:v>
                </c:pt>
                <c:pt idx="360">
                  <c:v>3.5999999999999672</c:v>
                </c:pt>
                <c:pt idx="361">
                  <c:v>3.609999999999967</c:v>
                </c:pt>
                <c:pt idx="362">
                  <c:v>3.6199999999999668</c:v>
                </c:pt>
                <c:pt idx="363">
                  <c:v>3.6299999999999666</c:v>
                </c:pt>
                <c:pt idx="364">
                  <c:v>3.6399999999999664</c:v>
                </c:pt>
                <c:pt idx="365">
                  <c:v>3.6499999999999662</c:v>
                </c:pt>
                <c:pt idx="366">
                  <c:v>3.6599999999999659</c:v>
                </c:pt>
                <c:pt idx="367">
                  <c:v>3.6699999999999657</c:v>
                </c:pt>
                <c:pt idx="368">
                  <c:v>3.6799999999999655</c:v>
                </c:pt>
                <c:pt idx="369">
                  <c:v>3.6899999999999653</c:v>
                </c:pt>
                <c:pt idx="370">
                  <c:v>3.6999999999999651</c:v>
                </c:pt>
                <c:pt idx="371">
                  <c:v>3.7099999999999649</c:v>
                </c:pt>
                <c:pt idx="372">
                  <c:v>3.7199999999999647</c:v>
                </c:pt>
                <c:pt idx="373">
                  <c:v>3.7299999999999645</c:v>
                </c:pt>
                <c:pt idx="374">
                  <c:v>3.7399999999999642</c:v>
                </c:pt>
                <c:pt idx="375">
                  <c:v>3.749999999999964</c:v>
                </c:pt>
                <c:pt idx="376">
                  <c:v>3.7599999999999638</c:v>
                </c:pt>
                <c:pt idx="377">
                  <c:v>3.7699999999999636</c:v>
                </c:pt>
                <c:pt idx="378">
                  <c:v>3.7799999999999634</c:v>
                </c:pt>
                <c:pt idx="379">
                  <c:v>3.7899999999999632</c:v>
                </c:pt>
                <c:pt idx="380">
                  <c:v>3.799999999999963</c:v>
                </c:pt>
                <c:pt idx="381">
                  <c:v>3.8099999999999627</c:v>
                </c:pt>
                <c:pt idx="382">
                  <c:v>3.8199999999999625</c:v>
                </c:pt>
                <c:pt idx="383">
                  <c:v>3.8299999999999623</c:v>
                </c:pt>
                <c:pt idx="384">
                  <c:v>3.8399999999999621</c:v>
                </c:pt>
                <c:pt idx="385">
                  <c:v>3.8499999999999619</c:v>
                </c:pt>
                <c:pt idx="386">
                  <c:v>3.8599999999999617</c:v>
                </c:pt>
                <c:pt idx="387">
                  <c:v>3.8699999999999615</c:v>
                </c:pt>
                <c:pt idx="388">
                  <c:v>3.8799999999999613</c:v>
                </c:pt>
                <c:pt idx="389">
                  <c:v>3.889999999999961</c:v>
                </c:pt>
                <c:pt idx="390">
                  <c:v>3.8999999999999608</c:v>
                </c:pt>
                <c:pt idx="391">
                  <c:v>3.9099999999999606</c:v>
                </c:pt>
                <c:pt idx="392">
                  <c:v>3.9199999999999604</c:v>
                </c:pt>
                <c:pt idx="393">
                  <c:v>3.9299999999999602</c:v>
                </c:pt>
                <c:pt idx="394">
                  <c:v>3.93999999999996</c:v>
                </c:pt>
                <c:pt idx="395">
                  <c:v>3.9499999999999598</c:v>
                </c:pt>
                <c:pt idx="396">
                  <c:v>3.9599999999999596</c:v>
                </c:pt>
                <c:pt idx="397">
                  <c:v>3.9699999999999593</c:v>
                </c:pt>
                <c:pt idx="398">
                  <c:v>3.9799999999999591</c:v>
                </c:pt>
                <c:pt idx="399">
                  <c:v>3.9899999999999589</c:v>
                </c:pt>
                <c:pt idx="400">
                  <c:v>3.9999999999999587</c:v>
                </c:pt>
                <c:pt idx="401">
                  <c:v>4.0099999999999589</c:v>
                </c:pt>
                <c:pt idx="402">
                  <c:v>4.0199999999999587</c:v>
                </c:pt>
                <c:pt idx="403">
                  <c:v>4.0299999999999585</c:v>
                </c:pt>
                <c:pt idx="404">
                  <c:v>4.0399999999999583</c:v>
                </c:pt>
                <c:pt idx="405">
                  <c:v>4.0499999999999581</c:v>
                </c:pt>
                <c:pt idx="406">
                  <c:v>4.0599999999999579</c:v>
                </c:pt>
                <c:pt idx="407">
                  <c:v>4.0699999999999577</c:v>
                </c:pt>
                <c:pt idx="408">
                  <c:v>4.0799999999999574</c:v>
                </c:pt>
                <c:pt idx="409">
                  <c:v>4.0899999999999572</c:v>
                </c:pt>
                <c:pt idx="410">
                  <c:v>4.099999999999957</c:v>
                </c:pt>
                <c:pt idx="411">
                  <c:v>4.1099999999999568</c:v>
                </c:pt>
                <c:pt idx="412">
                  <c:v>4.1199999999999566</c:v>
                </c:pt>
                <c:pt idx="413">
                  <c:v>4.1299999999999564</c:v>
                </c:pt>
                <c:pt idx="414">
                  <c:v>4.1399999999999562</c:v>
                </c:pt>
                <c:pt idx="415">
                  <c:v>4.1499999999999559</c:v>
                </c:pt>
                <c:pt idx="416">
                  <c:v>4.1599999999999557</c:v>
                </c:pt>
                <c:pt idx="417">
                  <c:v>4.1699999999999555</c:v>
                </c:pt>
                <c:pt idx="418">
                  <c:v>4.1799999999999553</c:v>
                </c:pt>
                <c:pt idx="419">
                  <c:v>4.1899999999999551</c:v>
                </c:pt>
                <c:pt idx="420">
                  <c:v>4.1999999999999549</c:v>
                </c:pt>
                <c:pt idx="421">
                  <c:v>4.2099999999999547</c:v>
                </c:pt>
                <c:pt idx="422">
                  <c:v>4.2199999999999545</c:v>
                </c:pt>
                <c:pt idx="423">
                  <c:v>4.2299999999999542</c:v>
                </c:pt>
                <c:pt idx="424">
                  <c:v>4.239999999999954</c:v>
                </c:pt>
                <c:pt idx="425">
                  <c:v>4.2499999999999538</c:v>
                </c:pt>
                <c:pt idx="426">
                  <c:v>4.2599999999999536</c:v>
                </c:pt>
                <c:pt idx="427">
                  <c:v>4.2699999999999534</c:v>
                </c:pt>
                <c:pt idx="428">
                  <c:v>4.2799999999999532</c:v>
                </c:pt>
                <c:pt idx="429">
                  <c:v>4.289999999999953</c:v>
                </c:pt>
                <c:pt idx="430">
                  <c:v>4.2999999999999527</c:v>
                </c:pt>
                <c:pt idx="431">
                  <c:v>4.3099999999999525</c:v>
                </c:pt>
                <c:pt idx="432">
                  <c:v>4.3199999999999523</c:v>
                </c:pt>
                <c:pt idx="433">
                  <c:v>4.3299999999999521</c:v>
                </c:pt>
                <c:pt idx="434">
                  <c:v>4.3399999999999519</c:v>
                </c:pt>
                <c:pt idx="435">
                  <c:v>4.3499999999999517</c:v>
                </c:pt>
                <c:pt idx="436">
                  <c:v>4.3599999999999515</c:v>
                </c:pt>
                <c:pt idx="437">
                  <c:v>4.3699999999999513</c:v>
                </c:pt>
                <c:pt idx="438">
                  <c:v>4.379999999999951</c:v>
                </c:pt>
                <c:pt idx="439">
                  <c:v>4.3899999999999508</c:v>
                </c:pt>
                <c:pt idx="440">
                  <c:v>4.3999999999999506</c:v>
                </c:pt>
                <c:pt idx="441">
                  <c:v>4.4099999999999504</c:v>
                </c:pt>
                <c:pt idx="442">
                  <c:v>4.4199999999999502</c:v>
                </c:pt>
                <c:pt idx="443">
                  <c:v>4.42999999999995</c:v>
                </c:pt>
                <c:pt idx="444">
                  <c:v>4.4399999999999498</c:v>
                </c:pt>
                <c:pt idx="445">
                  <c:v>4.4499999999999496</c:v>
                </c:pt>
                <c:pt idx="446">
                  <c:v>4.4599999999999493</c:v>
                </c:pt>
                <c:pt idx="447">
                  <c:v>4.4699999999999491</c:v>
                </c:pt>
                <c:pt idx="448">
                  <c:v>4.4799999999999489</c:v>
                </c:pt>
                <c:pt idx="449">
                  <c:v>4.4899999999999487</c:v>
                </c:pt>
                <c:pt idx="450">
                  <c:v>4.4999999999999485</c:v>
                </c:pt>
                <c:pt idx="451">
                  <c:v>4.5099999999999483</c:v>
                </c:pt>
                <c:pt idx="452">
                  <c:v>4.5199999999999481</c:v>
                </c:pt>
                <c:pt idx="453">
                  <c:v>4.5299999999999478</c:v>
                </c:pt>
                <c:pt idx="454">
                  <c:v>4.5399999999999476</c:v>
                </c:pt>
                <c:pt idx="455">
                  <c:v>4.5499999999999474</c:v>
                </c:pt>
                <c:pt idx="456">
                  <c:v>4.5599999999999472</c:v>
                </c:pt>
                <c:pt idx="457">
                  <c:v>4.569999999999947</c:v>
                </c:pt>
                <c:pt idx="458">
                  <c:v>4.5799999999999468</c:v>
                </c:pt>
                <c:pt idx="459">
                  <c:v>4.5899999999999466</c:v>
                </c:pt>
                <c:pt idx="460">
                  <c:v>4.5999999999999464</c:v>
                </c:pt>
                <c:pt idx="461">
                  <c:v>4.6099999999999461</c:v>
                </c:pt>
                <c:pt idx="462">
                  <c:v>4.6199999999999459</c:v>
                </c:pt>
                <c:pt idx="463">
                  <c:v>4.6299999999999457</c:v>
                </c:pt>
                <c:pt idx="464">
                  <c:v>4.6399999999999455</c:v>
                </c:pt>
                <c:pt idx="465">
                  <c:v>4.6499999999999453</c:v>
                </c:pt>
                <c:pt idx="466">
                  <c:v>4.6599999999999451</c:v>
                </c:pt>
                <c:pt idx="467">
                  <c:v>4.6699999999999449</c:v>
                </c:pt>
                <c:pt idx="468">
                  <c:v>4.6799999999999446</c:v>
                </c:pt>
                <c:pt idx="469">
                  <c:v>4.6899999999999444</c:v>
                </c:pt>
                <c:pt idx="470">
                  <c:v>4.6999999999999442</c:v>
                </c:pt>
                <c:pt idx="471">
                  <c:v>4.709999999999944</c:v>
                </c:pt>
                <c:pt idx="472">
                  <c:v>4.7199999999999438</c:v>
                </c:pt>
                <c:pt idx="473">
                  <c:v>4.7299999999999436</c:v>
                </c:pt>
                <c:pt idx="474">
                  <c:v>4.7399999999999434</c:v>
                </c:pt>
                <c:pt idx="475">
                  <c:v>4.7499999999999432</c:v>
                </c:pt>
                <c:pt idx="476">
                  <c:v>4.7599999999999429</c:v>
                </c:pt>
                <c:pt idx="477">
                  <c:v>4.7699999999999427</c:v>
                </c:pt>
                <c:pt idx="478">
                  <c:v>4.7799999999999425</c:v>
                </c:pt>
                <c:pt idx="479">
                  <c:v>4.7899999999999423</c:v>
                </c:pt>
                <c:pt idx="480">
                  <c:v>4.7999999999999421</c:v>
                </c:pt>
                <c:pt idx="481">
                  <c:v>4.8099999999999419</c:v>
                </c:pt>
                <c:pt idx="482">
                  <c:v>4.8199999999999417</c:v>
                </c:pt>
                <c:pt idx="483">
                  <c:v>4.8299999999999415</c:v>
                </c:pt>
                <c:pt idx="484">
                  <c:v>4.8399999999999412</c:v>
                </c:pt>
                <c:pt idx="485">
                  <c:v>4.849999999999941</c:v>
                </c:pt>
                <c:pt idx="486">
                  <c:v>4.8599999999999408</c:v>
                </c:pt>
                <c:pt idx="487">
                  <c:v>4.8699999999999406</c:v>
                </c:pt>
                <c:pt idx="488">
                  <c:v>4.8799999999999404</c:v>
                </c:pt>
                <c:pt idx="489">
                  <c:v>4.8899999999999402</c:v>
                </c:pt>
                <c:pt idx="490">
                  <c:v>4.89999999999994</c:v>
                </c:pt>
                <c:pt idx="491">
                  <c:v>4.9099999999999397</c:v>
                </c:pt>
                <c:pt idx="492">
                  <c:v>4.9199999999999395</c:v>
                </c:pt>
                <c:pt idx="493">
                  <c:v>4.9299999999999393</c:v>
                </c:pt>
                <c:pt idx="494">
                  <c:v>4.9399999999999391</c:v>
                </c:pt>
                <c:pt idx="495">
                  <c:v>4.9499999999999389</c:v>
                </c:pt>
                <c:pt idx="496">
                  <c:v>4.9599999999999387</c:v>
                </c:pt>
                <c:pt idx="497">
                  <c:v>4.9699999999999385</c:v>
                </c:pt>
                <c:pt idx="498">
                  <c:v>4.9799999999999383</c:v>
                </c:pt>
                <c:pt idx="499">
                  <c:v>4.989999999999938</c:v>
                </c:pt>
                <c:pt idx="500">
                  <c:v>4.9999999999999378</c:v>
                </c:pt>
                <c:pt idx="501">
                  <c:v>5.0099999999999376</c:v>
                </c:pt>
                <c:pt idx="502">
                  <c:v>5.0199999999999374</c:v>
                </c:pt>
                <c:pt idx="503">
                  <c:v>5.0299999999999372</c:v>
                </c:pt>
                <c:pt idx="504">
                  <c:v>5.039999999999937</c:v>
                </c:pt>
                <c:pt idx="505">
                  <c:v>5.0499999999999368</c:v>
                </c:pt>
                <c:pt idx="506">
                  <c:v>5.0599999999999365</c:v>
                </c:pt>
                <c:pt idx="507">
                  <c:v>5.0699999999999363</c:v>
                </c:pt>
                <c:pt idx="508">
                  <c:v>5.0799999999999361</c:v>
                </c:pt>
                <c:pt idx="509">
                  <c:v>5.0899999999999359</c:v>
                </c:pt>
                <c:pt idx="510">
                  <c:v>5.0999999999999357</c:v>
                </c:pt>
                <c:pt idx="511">
                  <c:v>5.1099999999999355</c:v>
                </c:pt>
                <c:pt idx="512">
                  <c:v>5.1199999999999353</c:v>
                </c:pt>
                <c:pt idx="513">
                  <c:v>5.1299999999999351</c:v>
                </c:pt>
                <c:pt idx="514">
                  <c:v>5.1399999999999348</c:v>
                </c:pt>
                <c:pt idx="515">
                  <c:v>5.1499999999999346</c:v>
                </c:pt>
                <c:pt idx="516">
                  <c:v>5.1599999999999344</c:v>
                </c:pt>
                <c:pt idx="517">
                  <c:v>5.1699999999999342</c:v>
                </c:pt>
                <c:pt idx="518">
                  <c:v>5.179999999999934</c:v>
                </c:pt>
                <c:pt idx="519">
                  <c:v>5.1899999999999338</c:v>
                </c:pt>
                <c:pt idx="520">
                  <c:v>5.1999999999999336</c:v>
                </c:pt>
                <c:pt idx="521">
                  <c:v>5.2099999999999334</c:v>
                </c:pt>
                <c:pt idx="522">
                  <c:v>5.2199999999999331</c:v>
                </c:pt>
                <c:pt idx="523">
                  <c:v>5.2299999999999329</c:v>
                </c:pt>
                <c:pt idx="524">
                  <c:v>5.2399999999999327</c:v>
                </c:pt>
                <c:pt idx="525">
                  <c:v>5.2499999999999325</c:v>
                </c:pt>
                <c:pt idx="526">
                  <c:v>5.2599999999999323</c:v>
                </c:pt>
                <c:pt idx="527">
                  <c:v>5.2699999999999321</c:v>
                </c:pt>
                <c:pt idx="528">
                  <c:v>5.2799999999999319</c:v>
                </c:pt>
                <c:pt idx="529">
                  <c:v>5.2899999999999316</c:v>
                </c:pt>
                <c:pt idx="530">
                  <c:v>5.2999999999999314</c:v>
                </c:pt>
                <c:pt idx="531">
                  <c:v>5.3099999999999312</c:v>
                </c:pt>
                <c:pt idx="532">
                  <c:v>5.319999999999931</c:v>
                </c:pt>
                <c:pt idx="533">
                  <c:v>5.3299999999999308</c:v>
                </c:pt>
                <c:pt idx="534">
                  <c:v>5.3399999999999306</c:v>
                </c:pt>
                <c:pt idx="535">
                  <c:v>5.3499999999999304</c:v>
                </c:pt>
                <c:pt idx="536">
                  <c:v>5.3599999999999302</c:v>
                </c:pt>
                <c:pt idx="537">
                  <c:v>5.3699999999999299</c:v>
                </c:pt>
                <c:pt idx="538">
                  <c:v>5.3799999999999297</c:v>
                </c:pt>
                <c:pt idx="539">
                  <c:v>5.3899999999999295</c:v>
                </c:pt>
                <c:pt idx="540">
                  <c:v>5.3999999999999293</c:v>
                </c:pt>
                <c:pt idx="541">
                  <c:v>5.4099999999999291</c:v>
                </c:pt>
                <c:pt idx="542">
                  <c:v>5.4199999999999289</c:v>
                </c:pt>
                <c:pt idx="543">
                  <c:v>5.4299999999999287</c:v>
                </c:pt>
                <c:pt idx="544">
                  <c:v>5.4399999999999284</c:v>
                </c:pt>
                <c:pt idx="545">
                  <c:v>5.4499999999999282</c:v>
                </c:pt>
                <c:pt idx="546">
                  <c:v>5.459999999999928</c:v>
                </c:pt>
                <c:pt idx="547">
                  <c:v>5.4699999999999278</c:v>
                </c:pt>
                <c:pt idx="548">
                  <c:v>5.4799999999999276</c:v>
                </c:pt>
                <c:pt idx="549">
                  <c:v>5.4899999999999274</c:v>
                </c:pt>
                <c:pt idx="550">
                  <c:v>5.4999999999999272</c:v>
                </c:pt>
                <c:pt idx="551">
                  <c:v>5.509999999999927</c:v>
                </c:pt>
                <c:pt idx="552">
                  <c:v>5.5199999999999267</c:v>
                </c:pt>
                <c:pt idx="553">
                  <c:v>5.5299999999999265</c:v>
                </c:pt>
                <c:pt idx="554">
                  <c:v>5.5399999999999263</c:v>
                </c:pt>
                <c:pt idx="555">
                  <c:v>5.5499999999999261</c:v>
                </c:pt>
                <c:pt idx="556">
                  <c:v>5.5599999999999259</c:v>
                </c:pt>
                <c:pt idx="557">
                  <c:v>5.5699999999999257</c:v>
                </c:pt>
                <c:pt idx="558">
                  <c:v>5.5799999999999255</c:v>
                </c:pt>
                <c:pt idx="559">
                  <c:v>5.5899999999999253</c:v>
                </c:pt>
                <c:pt idx="560">
                  <c:v>5.599999999999925</c:v>
                </c:pt>
                <c:pt idx="561">
                  <c:v>5.6099999999999248</c:v>
                </c:pt>
                <c:pt idx="562">
                  <c:v>5.6199999999999246</c:v>
                </c:pt>
                <c:pt idx="563">
                  <c:v>5.6299999999999244</c:v>
                </c:pt>
                <c:pt idx="564">
                  <c:v>5.6399999999999242</c:v>
                </c:pt>
                <c:pt idx="565">
                  <c:v>5.649999999999924</c:v>
                </c:pt>
                <c:pt idx="566">
                  <c:v>5.6599999999999238</c:v>
                </c:pt>
                <c:pt idx="567">
                  <c:v>5.6699999999999235</c:v>
                </c:pt>
                <c:pt idx="568">
                  <c:v>5.6799999999999233</c:v>
                </c:pt>
                <c:pt idx="569">
                  <c:v>5.6899999999999231</c:v>
                </c:pt>
                <c:pt idx="570">
                  <c:v>5.6999999999999229</c:v>
                </c:pt>
                <c:pt idx="571">
                  <c:v>5.7099999999999227</c:v>
                </c:pt>
                <c:pt idx="572">
                  <c:v>5.7199999999999225</c:v>
                </c:pt>
                <c:pt idx="573">
                  <c:v>5.7299999999999223</c:v>
                </c:pt>
                <c:pt idx="574">
                  <c:v>5.7399999999999221</c:v>
                </c:pt>
                <c:pt idx="575">
                  <c:v>5.7499999999999218</c:v>
                </c:pt>
                <c:pt idx="576">
                  <c:v>5.7599999999999216</c:v>
                </c:pt>
                <c:pt idx="577">
                  <c:v>5.7699999999999214</c:v>
                </c:pt>
                <c:pt idx="578">
                  <c:v>5.7799999999999212</c:v>
                </c:pt>
                <c:pt idx="579">
                  <c:v>5.789999999999921</c:v>
                </c:pt>
                <c:pt idx="580">
                  <c:v>5.7999999999999208</c:v>
                </c:pt>
                <c:pt idx="581">
                  <c:v>5.8099999999999206</c:v>
                </c:pt>
                <c:pt idx="582">
                  <c:v>5.8199999999999203</c:v>
                </c:pt>
                <c:pt idx="583">
                  <c:v>5.8299999999999201</c:v>
                </c:pt>
                <c:pt idx="584">
                  <c:v>5.8399999999999199</c:v>
                </c:pt>
                <c:pt idx="585">
                  <c:v>5.8499999999999197</c:v>
                </c:pt>
                <c:pt idx="586">
                  <c:v>5.8599999999999195</c:v>
                </c:pt>
                <c:pt idx="587">
                  <c:v>5.8699999999999193</c:v>
                </c:pt>
                <c:pt idx="588">
                  <c:v>5.8799999999999191</c:v>
                </c:pt>
                <c:pt idx="589">
                  <c:v>5.8899999999999189</c:v>
                </c:pt>
                <c:pt idx="590">
                  <c:v>5.8999999999999186</c:v>
                </c:pt>
                <c:pt idx="591">
                  <c:v>5.9099999999999184</c:v>
                </c:pt>
                <c:pt idx="592">
                  <c:v>5.9199999999999182</c:v>
                </c:pt>
                <c:pt idx="593">
                  <c:v>5.929999999999918</c:v>
                </c:pt>
                <c:pt idx="594">
                  <c:v>5.9399999999999178</c:v>
                </c:pt>
                <c:pt idx="595">
                  <c:v>5.9499999999999176</c:v>
                </c:pt>
                <c:pt idx="596">
                  <c:v>5.9599999999999174</c:v>
                </c:pt>
                <c:pt idx="597">
                  <c:v>5.9699999999999172</c:v>
                </c:pt>
                <c:pt idx="598">
                  <c:v>5.9799999999999169</c:v>
                </c:pt>
                <c:pt idx="599">
                  <c:v>5.9899999999999167</c:v>
                </c:pt>
                <c:pt idx="600">
                  <c:v>5.9999999999999165</c:v>
                </c:pt>
                <c:pt idx="601">
                  <c:v>6.0099999999999163</c:v>
                </c:pt>
                <c:pt idx="602">
                  <c:v>6.0199999999999161</c:v>
                </c:pt>
                <c:pt idx="603">
                  <c:v>6.0299999999999159</c:v>
                </c:pt>
                <c:pt idx="604">
                  <c:v>6.0399999999999157</c:v>
                </c:pt>
                <c:pt idx="605">
                  <c:v>6.0499999999999154</c:v>
                </c:pt>
                <c:pt idx="606">
                  <c:v>6.0599999999999152</c:v>
                </c:pt>
                <c:pt idx="607">
                  <c:v>6.069999999999915</c:v>
                </c:pt>
                <c:pt idx="608">
                  <c:v>6.0799999999999148</c:v>
                </c:pt>
                <c:pt idx="609">
                  <c:v>6.0899999999999146</c:v>
                </c:pt>
                <c:pt idx="610">
                  <c:v>6.0999999999999144</c:v>
                </c:pt>
                <c:pt idx="611">
                  <c:v>6.1099999999999142</c:v>
                </c:pt>
                <c:pt idx="612">
                  <c:v>6.119999999999914</c:v>
                </c:pt>
                <c:pt idx="613">
                  <c:v>6.1299999999999137</c:v>
                </c:pt>
                <c:pt idx="614">
                  <c:v>6.1399999999999135</c:v>
                </c:pt>
                <c:pt idx="615">
                  <c:v>6.1499999999999133</c:v>
                </c:pt>
                <c:pt idx="616">
                  <c:v>6.1599999999999131</c:v>
                </c:pt>
                <c:pt idx="617">
                  <c:v>6.1699999999999129</c:v>
                </c:pt>
                <c:pt idx="618">
                  <c:v>6.1799999999999127</c:v>
                </c:pt>
                <c:pt idx="619">
                  <c:v>6.1899999999999125</c:v>
                </c:pt>
                <c:pt idx="620">
                  <c:v>6.1999999999999122</c:v>
                </c:pt>
                <c:pt idx="621">
                  <c:v>6.209999999999912</c:v>
                </c:pt>
                <c:pt idx="622">
                  <c:v>6.2199999999999118</c:v>
                </c:pt>
                <c:pt idx="623">
                  <c:v>6.2299999999999116</c:v>
                </c:pt>
                <c:pt idx="624">
                  <c:v>6.2399999999999114</c:v>
                </c:pt>
                <c:pt idx="625">
                  <c:v>6.2499999999999112</c:v>
                </c:pt>
                <c:pt idx="626">
                  <c:v>6.259999999999911</c:v>
                </c:pt>
                <c:pt idx="627">
                  <c:v>6.2699999999999108</c:v>
                </c:pt>
                <c:pt idx="628">
                  <c:v>6.2799999999999105</c:v>
                </c:pt>
                <c:pt idx="629">
                  <c:v>6.2899999999999103</c:v>
                </c:pt>
                <c:pt idx="630">
                  <c:v>6.2999999999999101</c:v>
                </c:pt>
                <c:pt idx="631">
                  <c:v>6.3099999999999099</c:v>
                </c:pt>
                <c:pt idx="632">
                  <c:v>6.3199999999999097</c:v>
                </c:pt>
                <c:pt idx="633">
                  <c:v>6.3299999999999095</c:v>
                </c:pt>
                <c:pt idx="634">
                  <c:v>6.3399999999999093</c:v>
                </c:pt>
                <c:pt idx="635">
                  <c:v>6.3499999999999091</c:v>
                </c:pt>
                <c:pt idx="636">
                  <c:v>6.3599999999999088</c:v>
                </c:pt>
                <c:pt idx="637">
                  <c:v>6.3699999999999086</c:v>
                </c:pt>
                <c:pt idx="638">
                  <c:v>6.3799999999999084</c:v>
                </c:pt>
                <c:pt idx="639">
                  <c:v>6.3899999999999082</c:v>
                </c:pt>
                <c:pt idx="640">
                  <c:v>6.399999999999908</c:v>
                </c:pt>
                <c:pt idx="641">
                  <c:v>6.4099999999999078</c:v>
                </c:pt>
                <c:pt idx="642">
                  <c:v>6.4199999999999076</c:v>
                </c:pt>
                <c:pt idx="643">
                  <c:v>6.4299999999999073</c:v>
                </c:pt>
                <c:pt idx="644">
                  <c:v>6.4399999999999071</c:v>
                </c:pt>
                <c:pt idx="645">
                  <c:v>6.4499999999999069</c:v>
                </c:pt>
                <c:pt idx="646">
                  <c:v>6.4599999999999067</c:v>
                </c:pt>
                <c:pt idx="647">
                  <c:v>6.4699999999999065</c:v>
                </c:pt>
                <c:pt idx="648">
                  <c:v>6.4799999999999063</c:v>
                </c:pt>
                <c:pt idx="649">
                  <c:v>6.4899999999999061</c:v>
                </c:pt>
                <c:pt idx="650">
                  <c:v>6.4999999999999059</c:v>
                </c:pt>
                <c:pt idx="651">
                  <c:v>6.5099999999999056</c:v>
                </c:pt>
                <c:pt idx="652">
                  <c:v>6.5199999999999054</c:v>
                </c:pt>
                <c:pt idx="653">
                  <c:v>6.5299999999999052</c:v>
                </c:pt>
                <c:pt idx="654">
                  <c:v>6.539999999999905</c:v>
                </c:pt>
                <c:pt idx="655">
                  <c:v>6.5499999999999048</c:v>
                </c:pt>
                <c:pt idx="656">
                  <c:v>6.5599999999999046</c:v>
                </c:pt>
                <c:pt idx="657">
                  <c:v>6.5699999999999044</c:v>
                </c:pt>
                <c:pt idx="658">
                  <c:v>6.5799999999999041</c:v>
                </c:pt>
                <c:pt idx="659">
                  <c:v>6.5899999999999039</c:v>
                </c:pt>
                <c:pt idx="660">
                  <c:v>6.5999999999999037</c:v>
                </c:pt>
                <c:pt idx="661">
                  <c:v>6.6099999999999035</c:v>
                </c:pt>
                <c:pt idx="662">
                  <c:v>6.6199999999999033</c:v>
                </c:pt>
                <c:pt idx="663">
                  <c:v>6.6299999999999031</c:v>
                </c:pt>
                <c:pt idx="664">
                  <c:v>6.6399999999999029</c:v>
                </c:pt>
                <c:pt idx="665">
                  <c:v>6.6499999999999027</c:v>
                </c:pt>
                <c:pt idx="666">
                  <c:v>6.6599999999999024</c:v>
                </c:pt>
                <c:pt idx="667">
                  <c:v>6.6699999999999022</c:v>
                </c:pt>
                <c:pt idx="668">
                  <c:v>6.679999999999902</c:v>
                </c:pt>
                <c:pt idx="669">
                  <c:v>6.6899999999999018</c:v>
                </c:pt>
                <c:pt idx="670">
                  <c:v>6.6999999999999016</c:v>
                </c:pt>
                <c:pt idx="671">
                  <c:v>6.7099999999999014</c:v>
                </c:pt>
                <c:pt idx="672">
                  <c:v>6.7199999999999012</c:v>
                </c:pt>
                <c:pt idx="673">
                  <c:v>6.729999999999901</c:v>
                </c:pt>
                <c:pt idx="674">
                  <c:v>6.7399999999999007</c:v>
                </c:pt>
                <c:pt idx="675">
                  <c:v>6.7499999999999005</c:v>
                </c:pt>
                <c:pt idx="676">
                  <c:v>6.7599999999999003</c:v>
                </c:pt>
                <c:pt idx="677">
                  <c:v>6.7699999999999001</c:v>
                </c:pt>
                <c:pt idx="678">
                  <c:v>6.7799999999998999</c:v>
                </c:pt>
                <c:pt idx="679">
                  <c:v>6.7899999999998997</c:v>
                </c:pt>
                <c:pt idx="680">
                  <c:v>6.7999999999998995</c:v>
                </c:pt>
                <c:pt idx="681">
                  <c:v>6.8099999999998992</c:v>
                </c:pt>
                <c:pt idx="682">
                  <c:v>6.819999999999899</c:v>
                </c:pt>
                <c:pt idx="683">
                  <c:v>6.8299999999998988</c:v>
                </c:pt>
                <c:pt idx="684">
                  <c:v>6.8399999999998986</c:v>
                </c:pt>
                <c:pt idx="685">
                  <c:v>6.8499999999998984</c:v>
                </c:pt>
                <c:pt idx="686">
                  <c:v>6.8599999999998982</c:v>
                </c:pt>
                <c:pt idx="687">
                  <c:v>6.869999999999898</c:v>
                </c:pt>
                <c:pt idx="688">
                  <c:v>6.8799999999998978</c:v>
                </c:pt>
                <c:pt idx="689">
                  <c:v>6.8899999999998975</c:v>
                </c:pt>
                <c:pt idx="690">
                  <c:v>6.8999999999998973</c:v>
                </c:pt>
                <c:pt idx="691">
                  <c:v>6.9099999999998971</c:v>
                </c:pt>
                <c:pt idx="692">
                  <c:v>6.9199999999998969</c:v>
                </c:pt>
                <c:pt idx="693">
                  <c:v>6.9299999999998967</c:v>
                </c:pt>
                <c:pt idx="694">
                  <c:v>6.9399999999998965</c:v>
                </c:pt>
                <c:pt idx="695">
                  <c:v>6.9499999999998963</c:v>
                </c:pt>
                <c:pt idx="696">
                  <c:v>6.959999999999896</c:v>
                </c:pt>
                <c:pt idx="697">
                  <c:v>6.9699999999998958</c:v>
                </c:pt>
                <c:pt idx="698">
                  <c:v>6.9799999999998956</c:v>
                </c:pt>
                <c:pt idx="699">
                  <c:v>6.9899999999998954</c:v>
                </c:pt>
                <c:pt idx="700">
                  <c:v>6.9999999999998952</c:v>
                </c:pt>
                <c:pt idx="701">
                  <c:v>7.009999999999895</c:v>
                </c:pt>
                <c:pt idx="702">
                  <c:v>7.0199999999998948</c:v>
                </c:pt>
                <c:pt idx="703">
                  <c:v>7.0299999999998946</c:v>
                </c:pt>
                <c:pt idx="704">
                  <c:v>7.0399999999998943</c:v>
                </c:pt>
                <c:pt idx="705">
                  <c:v>7.0499999999998941</c:v>
                </c:pt>
                <c:pt idx="706">
                  <c:v>7.0599999999998939</c:v>
                </c:pt>
                <c:pt idx="707">
                  <c:v>7.0699999999998937</c:v>
                </c:pt>
                <c:pt idx="708">
                  <c:v>7.0799999999998935</c:v>
                </c:pt>
                <c:pt idx="709">
                  <c:v>7.0899999999998933</c:v>
                </c:pt>
                <c:pt idx="710">
                  <c:v>7.0999999999998931</c:v>
                </c:pt>
                <c:pt idx="711">
                  <c:v>7.1099999999998929</c:v>
                </c:pt>
                <c:pt idx="712">
                  <c:v>7.1199999999998926</c:v>
                </c:pt>
                <c:pt idx="713">
                  <c:v>7.1299999999998924</c:v>
                </c:pt>
                <c:pt idx="714">
                  <c:v>7.1399999999998922</c:v>
                </c:pt>
                <c:pt idx="715">
                  <c:v>7.149999999999892</c:v>
                </c:pt>
                <c:pt idx="716">
                  <c:v>7.1599999999998918</c:v>
                </c:pt>
                <c:pt idx="717">
                  <c:v>7.1699999999998916</c:v>
                </c:pt>
                <c:pt idx="718">
                  <c:v>7.1799999999998914</c:v>
                </c:pt>
                <c:pt idx="719">
                  <c:v>7.1899999999998911</c:v>
                </c:pt>
                <c:pt idx="720">
                  <c:v>7.1999999999998909</c:v>
                </c:pt>
                <c:pt idx="721">
                  <c:v>7.2099999999998907</c:v>
                </c:pt>
                <c:pt idx="722">
                  <c:v>7.2199999999998905</c:v>
                </c:pt>
                <c:pt idx="723">
                  <c:v>7.2299999999998903</c:v>
                </c:pt>
                <c:pt idx="724">
                  <c:v>7.2399999999998901</c:v>
                </c:pt>
                <c:pt idx="725">
                  <c:v>7.2499999999998899</c:v>
                </c:pt>
                <c:pt idx="726">
                  <c:v>7.2599999999998897</c:v>
                </c:pt>
                <c:pt idx="727">
                  <c:v>7.2699999999998894</c:v>
                </c:pt>
                <c:pt idx="728">
                  <c:v>7.2799999999998892</c:v>
                </c:pt>
                <c:pt idx="729">
                  <c:v>7.289999999999889</c:v>
                </c:pt>
                <c:pt idx="730">
                  <c:v>7.2999999999998888</c:v>
                </c:pt>
                <c:pt idx="731">
                  <c:v>7.3099999999998886</c:v>
                </c:pt>
                <c:pt idx="732">
                  <c:v>7.3199999999998884</c:v>
                </c:pt>
                <c:pt idx="733">
                  <c:v>7.3299999999998882</c:v>
                </c:pt>
                <c:pt idx="734">
                  <c:v>7.3399999999998879</c:v>
                </c:pt>
                <c:pt idx="735">
                  <c:v>7.3499999999998877</c:v>
                </c:pt>
                <c:pt idx="736">
                  <c:v>7.3599999999998875</c:v>
                </c:pt>
                <c:pt idx="737">
                  <c:v>7.3699999999998873</c:v>
                </c:pt>
                <c:pt idx="738">
                  <c:v>7.3799999999998871</c:v>
                </c:pt>
                <c:pt idx="739">
                  <c:v>7.3899999999998869</c:v>
                </c:pt>
                <c:pt idx="740">
                  <c:v>7.3999999999998867</c:v>
                </c:pt>
                <c:pt idx="741">
                  <c:v>7.4099999999998865</c:v>
                </c:pt>
                <c:pt idx="742">
                  <c:v>7.4199999999998862</c:v>
                </c:pt>
                <c:pt idx="743">
                  <c:v>7.429999999999886</c:v>
                </c:pt>
                <c:pt idx="744">
                  <c:v>7.4399999999998858</c:v>
                </c:pt>
                <c:pt idx="745">
                  <c:v>7.4499999999998856</c:v>
                </c:pt>
                <c:pt idx="746">
                  <c:v>7.4599999999998854</c:v>
                </c:pt>
                <c:pt idx="747">
                  <c:v>7.4699999999998852</c:v>
                </c:pt>
                <c:pt idx="748">
                  <c:v>7.479999999999885</c:v>
                </c:pt>
                <c:pt idx="749">
                  <c:v>7.4899999999998847</c:v>
                </c:pt>
                <c:pt idx="750">
                  <c:v>7.4999999999998845</c:v>
                </c:pt>
                <c:pt idx="751">
                  <c:v>7.5099999999998843</c:v>
                </c:pt>
                <c:pt idx="752">
                  <c:v>7.5199999999998841</c:v>
                </c:pt>
                <c:pt idx="753">
                  <c:v>7.5299999999998839</c:v>
                </c:pt>
                <c:pt idx="754">
                  <c:v>7.5399999999998837</c:v>
                </c:pt>
                <c:pt idx="755">
                  <c:v>7.5499999999998835</c:v>
                </c:pt>
                <c:pt idx="756">
                  <c:v>7.5599999999998833</c:v>
                </c:pt>
                <c:pt idx="757">
                  <c:v>7.569999999999883</c:v>
                </c:pt>
                <c:pt idx="758">
                  <c:v>7.5799999999998828</c:v>
                </c:pt>
                <c:pt idx="759">
                  <c:v>7.5899999999998826</c:v>
                </c:pt>
                <c:pt idx="760">
                  <c:v>7.5999999999998824</c:v>
                </c:pt>
                <c:pt idx="761">
                  <c:v>7.6099999999998822</c:v>
                </c:pt>
                <c:pt idx="762">
                  <c:v>7.619999999999882</c:v>
                </c:pt>
                <c:pt idx="763">
                  <c:v>7.6299999999998818</c:v>
                </c:pt>
                <c:pt idx="764">
                  <c:v>7.6399999999998816</c:v>
                </c:pt>
                <c:pt idx="765">
                  <c:v>7.6499999999998813</c:v>
                </c:pt>
                <c:pt idx="766">
                  <c:v>7.6599999999998811</c:v>
                </c:pt>
                <c:pt idx="767">
                  <c:v>7.6699999999998809</c:v>
                </c:pt>
                <c:pt idx="768">
                  <c:v>7.6799999999998807</c:v>
                </c:pt>
                <c:pt idx="769">
                  <c:v>7.6899999999998805</c:v>
                </c:pt>
                <c:pt idx="770">
                  <c:v>7.6999999999998803</c:v>
                </c:pt>
                <c:pt idx="771">
                  <c:v>7.7099999999998801</c:v>
                </c:pt>
                <c:pt idx="772">
                  <c:v>7.7199999999998798</c:v>
                </c:pt>
                <c:pt idx="773">
                  <c:v>7.7299999999998796</c:v>
                </c:pt>
                <c:pt idx="774">
                  <c:v>7.7399999999998794</c:v>
                </c:pt>
                <c:pt idx="775">
                  <c:v>7.7499999999998792</c:v>
                </c:pt>
                <c:pt idx="776">
                  <c:v>7.759999999999879</c:v>
                </c:pt>
                <c:pt idx="777">
                  <c:v>7.7699999999998788</c:v>
                </c:pt>
                <c:pt idx="778">
                  <c:v>7.7799999999998786</c:v>
                </c:pt>
                <c:pt idx="779">
                  <c:v>7.7899999999998784</c:v>
                </c:pt>
                <c:pt idx="780">
                  <c:v>7.7999999999998781</c:v>
                </c:pt>
                <c:pt idx="781">
                  <c:v>7.8099999999998779</c:v>
                </c:pt>
                <c:pt idx="782">
                  <c:v>7.8199999999998777</c:v>
                </c:pt>
                <c:pt idx="783">
                  <c:v>7.8299999999998775</c:v>
                </c:pt>
                <c:pt idx="784">
                  <c:v>7.8399999999998773</c:v>
                </c:pt>
                <c:pt idx="785">
                  <c:v>7.8499999999998771</c:v>
                </c:pt>
                <c:pt idx="786">
                  <c:v>7.8599999999998769</c:v>
                </c:pt>
                <c:pt idx="787">
                  <c:v>7.8699999999998766</c:v>
                </c:pt>
                <c:pt idx="788">
                  <c:v>7.8799999999998764</c:v>
                </c:pt>
                <c:pt idx="789">
                  <c:v>7.8899999999998762</c:v>
                </c:pt>
                <c:pt idx="790">
                  <c:v>7.899999999999876</c:v>
                </c:pt>
                <c:pt idx="791">
                  <c:v>7.9099999999998758</c:v>
                </c:pt>
                <c:pt idx="792">
                  <c:v>7.9199999999998756</c:v>
                </c:pt>
                <c:pt idx="793">
                  <c:v>7.9299999999998754</c:v>
                </c:pt>
                <c:pt idx="794">
                  <c:v>7.9399999999998752</c:v>
                </c:pt>
                <c:pt idx="795">
                  <c:v>7.9499999999998749</c:v>
                </c:pt>
                <c:pt idx="796">
                  <c:v>7.9599999999998747</c:v>
                </c:pt>
                <c:pt idx="797">
                  <c:v>7.9699999999998745</c:v>
                </c:pt>
                <c:pt idx="798">
                  <c:v>7.9799999999998743</c:v>
                </c:pt>
                <c:pt idx="799">
                  <c:v>7.9899999999998741</c:v>
                </c:pt>
                <c:pt idx="800">
                  <c:v>7.9999999999998739</c:v>
                </c:pt>
              </c:numCache>
            </c:numRef>
          </c:xVal>
          <c:yVal>
            <c:numRef>
              <c:f>Sheet2!$X$2:$X$802</c:f>
              <c:numCache>
                <c:formatCode>General</c:formatCode>
                <c:ptCount val="8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-2.9150357524131446E-13</c:v>
                </c:pt>
                <c:pt idx="102">
                  <c:v>-3.47139809111493E-2</c:v>
                </c:pt>
                <c:pt idx="103">
                  <c:v>-6.9575475352875532E-2</c:v>
                </c:pt>
                <c:pt idx="104">
                  <c:v>-0.10452371371137338</c:v>
                </c:pt>
                <c:pt idx="105">
                  <c:v>-0.13949740724025858</c:v>
                </c:pt>
                <c:pt idx="106">
                  <c:v>-0.17443485333428563</c:v>
                </c:pt>
                <c:pt idx="107">
                  <c:v>-0.20927404216827963</c:v>
                </c:pt>
                <c:pt idx="108">
                  <c:v>-0.24395276452121234</c:v>
                </c:pt>
                <c:pt idx="109">
                  <c:v>-0.27840872060180238</c:v>
                </c:pt>
                <c:pt idx="110">
                  <c:v>-0.31257962968920494</c:v>
                </c:pt>
                <c:pt idx="111">
                  <c:v>-0.34640334039984771</c:v>
                </c:pt>
                <c:pt idx="112">
                  <c:v>-0.37981794138905139</c:v>
                </c:pt>
                <c:pt idx="113">
                  <c:v>-0.41276187229432981</c:v>
                </c:pt>
                <c:pt idx="114">
                  <c:v>-0.44517403472561545</c:v>
                </c:pt>
                <c:pt idx="115">
                  <c:v>-0.47699390310632428</c:v>
                </c:pt>
                <c:pt idx="116">
                  <c:v>-0.50816163516840795</c:v>
                </c:pt>
                <c:pt idx="117">
                  <c:v>-0.53861818190381894</c:v>
                </c:pt>
                <c:pt idx="118">
                  <c:v>-0.56830539677466674</c:v>
                </c:pt>
                <c:pt idx="119">
                  <c:v>-0.59716614398450873</c:v>
                </c:pt>
                <c:pt idx="120">
                  <c:v>-0.62514440561353846</c:v>
                </c:pt>
                <c:pt idx="121">
                  <c:v>-0.65218538742141308</c:v>
                </c:pt>
                <c:pt idx="122">
                  <c:v>-0.67823562312257624</c:v>
                </c:pt>
                <c:pt idx="123">
                  <c:v>-0.70324307694042409</c:v>
                </c:pt>
                <c:pt idx="124">
                  <c:v>-0.72715724424859196</c:v>
                </c:pt>
                <c:pt idx="125">
                  <c:v>-0.74992925010987965</c:v>
                </c:pt>
                <c:pt idx="126">
                  <c:v>-0.77151194552581537</c:v>
                </c:pt>
                <c:pt idx="127">
                  <c:v>-0.79186000121294153</c:v>
                </c:pt>
                <c:pt idx="128">
                  <c:v>-0.81092999872499449</c:v>
                </c:pt>
                <c:pt idx="129">
                  <c:v>-0.82868051874389337</c:v>
                </c:pt>
                <c:pt idx="130">
                  <c:v>-0.84507222636634516</c:v>
                </c:pt>
                <c:pt idx="131">
                  <c:v>-0.8600679532171196</c:v>
                </c:pt>
                <c:pt idx="132">
                  <c:v>-0.87363277622468116</c:v>
                </c:pt>
                <c:pt idx="133">
                  <c:v>-0.885734092899779</c:v>
                </c:pt>
                <c:pt idx="134">
                  <c:v>-0.8963416929627841</c:v>
                </c:pt>
                <c:pt idx="135">
                  <c:v>-0.90542782617113204</c:v>
                </c:pt>
                <c:pt idx="136">
                  <c:v>-0.91296726620404989</c:v>
                </c:pt>
                <c:pt idx="137">
                  <c:v>-0.91893737046782531</c:v>
                </c:pt>
                <c:pt idx="138">
                  <c:v>-0.92331813569131838</c:v>
                </c:pt>
                <c:pt idx="139">
                  <c:v>-0.92609224918804012</c:v>
                </c:pt>
                <c:pt idx="140">
                  <c:v>-0.92724513566806033</c:v>
                </c:pt>
                <c:pt idx="141">
                  <c:v>-0.92676499949016622</c:v>
                </c:pt>
                <c:pt idx="142">
                  <c:v>-0.92464286225210368</c:v>
                </c:pt>
                <c:pt idx="143">
                  <c:v>-0.92087259562436929</c:v>
                </c:pt>
                <c:pt idx="144">
                  <c:v>-0.91545094934083904</c:v>
                </c:pt>
                <c:pt idx="145">
                  <c:v>-0.90837757426760546</c:v>
                </c:pt>
                <c:pt idx="146">
                  <c:v>-0.899655040479588</c:v>
                </c:pt>
                <c:pt idx="147">
                  <c:v>-0.88928885028290139</c:v>
                </c:pt>
                <c:pt idx="148">
                  <c:v>-0.8772874461295449</c:v>
                </c:pt>
                <c:pt idx="149">
                  <c:v>-0.86366221337966853</c:v>
                </c:pt>
                <c:pt idx="150">
                  <c:v>-0.84842747787551487</c:v>
                </c:pt>
                <c:pt idx="151">
                  <c:v>-0.83160049830013605</c:v>
                </c:pt>
                <c:pt idx="152">
                  <c:v>-0.81320145330295768</c:v>
                </c:pt>
                <c:pt idx="153">
                  <c:v>-0.79325342338353055</c:v>
                </c:pt>
                <c:pt idx="154">
                  <c:v>-0.77178236753392981</c:v>
                </c:pt>
                <c:pt idx="155">
                  <c:v>-0.74881709464956303</c:v>
                </c:pt>
                <c:pt idx="156">
                  <c:v>-0.72438922972749453</c:v>
                </c:pt>
                <c:pt idx="157">
                  <c:v>-0.69853317488069</c:v>
                </c:pt>
                <c:pt idx="158">
                  <c:v>-0.6712860652059105</c:v>
                </c:pt>
                <c:pt idx="159">
                  <c:v>-0.64268771955237558</c:v>
                </c:pt>
                <c:pt idx="160">
                  <c:v>-0.61278058624758158</c:v>
                </c:pt>
                <c:pt idx="161">
                  <c:v>-0.5816096838458461</c:v>
                </c:pt>
                <c:pt idx="162">
                  <c:v>-0.5492225369745426</c:v>
                </c:pt>
                <c:pt idx="163">
                  <c:v>-0.51566910736186544</c:v>
                </c:pt>
                <c:pt idx="164">
                  <c:v>-0.48100172013919851</c:v>
                </c:pt>
                <c:pt idx="165">
                  <c:v>-0.44527498551996725</c:v>
                </c:pt>
                <c:pt idx="166">
                  <c:v>-0.40854571596563971</c:v>
                </c:pt>
                <c:pt idx="167">
                  <c:v>-0.37087283895827533</c:v>
                </c:pt>
                <c:pt idx="168">
                  <c:v>-0.33231730550744765</c:v>
                </c:pt>
                <c:pt idx="169">
                  <c:v>-0.29294199452760877</c:v>
                </c:pt>
                <c:pt idx="170">
                  <c:v>-0.25281161323029</c:v>
                </c:pt>
                <c:pt idx="171">
                  <c:v>-0.2119925936832488</c:v>
                </c:pt>
                <c:pt idx="172">
                  <c:v>-0.17055298569643021</c:v>
                </c:pt>
                <c:pt idx="173">
                  <c:v>-0.12856234620214416</c:v>
                </c:pt>
                <c:pt idx="174">
                  <c:v>-8.6091625303975003E-2</c:v>
                </c:pt>
                <c:pt idx="175">
                  <c:v>-4.3213049175874797E-2</c:v>
                </c:pt>
                <c:pt idx="176">
                  <c:v>2.9506307805177055E-13</c:v>
                </c:pt>
                <c:pt idx="177">
                  <c:v>4.3473106864412664E-2</c:v>
                </c:pt>
                <c:pt idx="178">
                  <c:v>8.7130948274182607E-2</c:v>
                </c:pt>
                <c:pt idx="179">
                  <c:v>0.13089742106141722</c:v>
                </c:pt>
                <c:pt idx="180">
                  <c:v>0.17469577193677258</c:v>
                </c:pt>
                <c:pt idx="181">
                  <c:v>0.21844872932605153</c:v>
                </c:pt>
                <c:pt idx="182">
                  <c:v>0.26207863691656036</c:v>
                </c:pt>
                <c:pt idx="183">
                  <c:v>0.30550758868764899</c:v>
                </c:pt>
                <c:pt idx="184">
                  <c:v>0.34865756519548158</c:v>
                </c:pt>
                <c:pt idx="185">
                  <c:v>0.39145057087856361</c:v>
                </c:pt>
                <c:pt idx="186">
                  <c:v>0.43380877214740782</c:v>
                </c:pt>
                <c:pt idx="187">
                  <c:v>0.47565463601867197</c:v>
                </c:pt>
                <c:pt idx="188">
                  <c:v>0.51691106905200856</c:v>
                </c:pt>
                <c:pt idx="189">
                  <c:v>0.55750155634560916</c:v>
                </c:pt>
                <c:pt idx="190">
                  <c:v>0.59735030034500736</c:v>
                </c:pt>
                <c:pt idx="191">
                  <c:v>0.63638235921853759</c:v>
                </c:pt>
                <c:pt idx="192">
                  <c:v>0.67452378455205042</c:v>
                </c:pt>
                <c:pt idx="193">
                  <c:v>0.7117017581152868</c:v>
                </c:pt>
                <c:pt idx="194">
                  <c:v>0.74784472745244446</c:v>
                </c:pt>
                <c:pt idx="195">
                  <c:v>0.78288254005003954</c:v>
                </c:pt>
                <c:pt idx="196">
                  <c:v>0.81674657583617383</c:v>
                </c:pt>
                <c:pt idx="197">
                  <c:v>0.84936987776689732</c:v>
                </c:pt>
                <c:pt idx="198">
                  <c:v>0.88068728025710663</c:v>
                </c:pt>
                <c:pt idx="199">
                  <c:v>0.91063553521594276</c:v>
                </c:pt>
                <c:pt idx="200">
                  <c:v>0.93915343544928531</c:v>
                </c:pt>
                <c:pt idx="201">
                  <c:v>0.96618193519531648</c:v>
                </c:pt>
                <c:pt idx="202">
                  <c:v>0.99166426756264414</c:v>
                </c:pt>
                <c:pt idx="203">
                  <c:v>1.0155460586447114</c:v>
                </c:pt>
                <c:pt idx="204">
                  <c:v>1.0377754380886013</c:v>
                </c:pt>
                <c:pt idx="205">
                  <c:v>1.0583031459013774</c:v>
                </c:pt>
                <c:pt idx="206">
                  <c:v>1.0770826352824119</c:v>
                </c:pt>
                <c:pt idx="207">
                  <c:v>1.0940701712759062</c:v>
                </c:pt>
                <c:pt idx="208">
                  <c:v>1.1092249250439663</c:v>
                </c:pt>
                <c:pt idx="209">
                  <c:v>1.1225090635671482</c:v>
                </c:pt>
                <c:pt idx="210">
                  <c:v>1.1338878345863106</c:v>
                </c:pt>
                <c:pt idx="211">
                  <c:v>1.1433296466069029</c:v>
                </c:pt>
                <c:pt idx="212">
                  <c:v>1.1508061437944661</c:v>
                </c:pt>
                <c:pt idx="213">
                  <c:v>1.1562922755981531</c:v>
                </c:pt>
                <c:pt idx="214">
                  <c:v>1.1597663609473954</c:v>
                </c:pt>
                <c:pt idx="215">
                  <c:v>1.1612101468755185</c:v>
                </c:pt>
                <c:pt idx="216">
                  <c:v>1.160608861433079</c:v>
                </c:pt>
                <c:pt idx="217">
                  <c:v>1.1579512607629803</c:v>
                </c:pt>
                <c:pt idx="218">
                  <c:v>1.1532296702189717</c:v>
                </c:pt>
                <c:pt idx="219">
                  <c:v>1.1464400194189532</c:v>
                </c:pt>
                <c:pt idx="220">
                  <c:v>1.1375818711346006</c:v>
                </c:pt>
                <c:pt idx="221">
                  <c:v>1.1266584439291185</c:v>
                </c:pt>
                <c:pt idx="222">
                  <c:v>1.1136766284654447</c:v>
                </c:pt>
                <c:pt idx="223">
                  <c:v>1.0986469974180015</c:v>
                </c:pt>
                <c:pt idx="224">
                  <c:v>1.0815838089319314</c:v>
                </c:pt>
                <c:pt idx="225">
                  <c:v>1.0625050035849122</c:v>
                </c:pt>
                <c:pt idx="226">
                  <c:v>1.0414321948177701</c:v>
                </c:pt>
                <c:pt idx="227">
                  <c:v>1.0183906528115705</c:v>
                </c:pt>
                <c:pt idx="228">
                  <c:v>0.99340928180020249</c:v>
                </c:pt>
                <c:pt idx="229">
                  <c:v>0.96652059081912389</c:v>
                </c:pt>
                <c:pt idx="230">
                  <c:v>0.93776065790248642</c:v>
                </c:pt>
                <c:pt idx="231">
                  <c:v>0.90716908775251925</c:v>
                </c:pt>
                <c:pt idx="232">
                  <c:v>0.87478896291676578</c:v>
                </c:pt>
                <c:pt idx="233">
                  <c:v>0.84066678852046806</c:v>
                </c:pt>
                <c:pt idx="234">
                  <c:v>0.80485243061304534</c:v>
                </c:pt>
                <c:pt idx="235">
                  <c:v>0.76739904819927618</c:v>
                </c:pt>
                <c:pt idx="236">
                  <c:v>0.72836301903738931</c:v>
                </c:pt>
                <c:pt idx="237">
                  <c:v>0.68780385929781251</c:v>
                </c:pt>
                <c:pt idx="238">
                  <c:v>0.64578413718771066</c:v>
                </c:pt>
                <c:pt idx="239">
                  <c:v>0.60236938065775136</c:v>
                </c:pt>
                <c:pt idx="240">
                  <c:v>0.55762797931873165</c:v>
                </c:pt>
                <c:pt idx="241">
                  <c:v>0.51163108070671104</c:v>
                </c:pt>
                <c:pt idx="242">
                  <c:v>0.46445248104609232</c:v>
                </c:pt>
                <c:pt idx="243">
                  <c:v>0.41616851067072735</c:v>
                </c:pt>
                <c:pt idx="244">
                  <c:v>0.36685791427355763</c:v>
                </c:pt>
                <c:pt idx="245">
                  <c:v>0.31660172616548576</c:v>
                </c:pt>
                <c:pt idx="246">
                  <c:v>0.26548314073404755</c:v>
                </c:pt>
                <c:pt idx="247">
                  <c:v>0.21358737830206556</c:v>
                </c:pt>
                <c:pt idx="248">
                  <c:v>0.16100154659595339</c:v>
                </c:pt>
                <c:pt idx="249">
                  <c:v>0.10781449804212796</c:v>
                </c:pt>
                <c:pt idx="250">
                  <c:v>5.4116683118955788E-2</c:v>
                </c:pt>
                <c:pt idx="251">
                  <c:v>-2.8185978154254769E-13</c:v>
                </c:pt>
                <c:pt idx="252">
                  <c:v>-5.4442359269652359E-2</c:v>
                </c:pt>
                <c:pt idx="253">
                  <c:v>-0.10911606580700881</c:v>
                </c:pt>
                <c:pt idx="254">
                  <c:v>-0.16392581388605562</c:v>
                </c:pt>
                <c:pt idx="255">
                  <c:v>-0.21877548361900956</c:v>
                </c:pt>
                <c:pt idx="256">
                  <c:v>-0.27356830605817389</c:v>
                </c:pt>
                <c:pt idx="257">
                  <c:v>-0.32820703043912031</c:v>
                </c:pt>
                <c:pt idx="258">
                  <c:v>-0.38259409328246041</c:v>
                </c:pt>
                <c:pt idx="259">
                  <c:v>-0.43663178906636063</c:v>
                </c:pt>
                <c:pt idx="260">
                  <c:v>-0.49022244217741262</c:v>
                </c:pt>
                <c:pt idx="261">
                  <c:v>-0.54326857984340982</c:v>
                </c:pt>
                <c:pt idx="262">
                  <c:v>-0.59567310574807197</c:v>
                </c:pt>
                <c:pt idx="263">
                  <c:v>-0.6473394740247731</c:v>
                </c:pt>
                <c:pt idx="264">
                  <c:v>-0.69817186332384362</c:v>
                </c:pt>
                <c:pt idx="265">
                  <c:v>-0.74807535064600561</c:v>
                </c:pt>
                <c:pt idx="266">
                  <c:v>-0.79695608463307166</c:v>
                </c:pt>
                <c:pt idx="267">
                  <c:v>-0.84472145800616738</c:v>
                </c:pt>
                <c:pt idx="268">
                  <c:v>-0.89128027884138705</c:v>
                </c:pt>
                <c:pt idx="269">
                  <c:v>-0.93654294037293784</c:v>
                </c:pt>
                <c:pt idx="270">
                  <c:v>-0.98042158901458187</c:v>
                </c:pt>
                <c:pt idx="271">
                  <c:v>-1.0228302902914976</c:v>
                </c:pt>
                <c:pt idx="272">
                  <c:v>-1.063685192376528</c:v>
                </c:pt>
                <c:pt idx="273">
                  <c:v>-1.1029046869271435</c:v>
                </c:pt>
                <c:pt idx="274">
                  <c:v>-1.1404095669224024</c:v>
                </c:pt>
                <c:pt idx="275">
                  <c:v>-1.1761231812027138</c:v>
                </c:pt>
                <c:pt idx="276">
                  <c:v>-1.2099715854192574</c:v>
                </c:pt>
                <c:pt idx="277">
                  <c:v>-1.2418836891044165</c:v>
                </c:pt>
                <c:pt idx="278">
                  <c:v>-1.2717913985798428</c:v>
                </c:pt>
                <c:pt idx="279">
                  <c:v>-1.2996297554242757</c:v>
                </c:pt>
                <c:pt idx="280">
                  <c:v>-1.3253370702295679</c:v>
                </c:pt>
                <c:pt idx="281">
                  <c:v>-1.3488550513799251</c:v>
                </c:pt>
                <c:pt idx="282">
                  <c:v>-1.3701289285967098</c:v>
                </c:pt>
                <c:pt idx="283">
                  <c:v>-1.3891075709987484</c:v>
                </c:pt>
                <c:pt idx="284">
                  <c:v>-1.4057435994363721</c:v>
                </c:pt>
                <c:pt idx="285">
                  <c:v>-1.4199934928660189</c:v>
                </c:pt>
                <c:pt idx="286">
                  <c:v>-1.431817688541424</c:v>
                </c:pt>
                <c:pt idx="287">
                  <c:v>-1.4411806758069581</c:v>
                </c:pt>
                <c:pt idx="288">
                  <c:v>-1.4480510832887421</c:v>
                </c:pt>
                <c:pt idx="289">
                  <c:v>-1.4524017592895915</c:v>
                </c:pt>
                <c:pt idx="290">
                  <c:v>-1.4542098452047023</c:v>
                </c:pt>
                <c:pt idx="291">
                  <c:v>-1.4534568417862239</c:v>
                </c:pt>
                <c:pt idx="292">
                  <c:v>-1.4501286680964971</c:v>
                </c:pt>
                <c:pt idx="293">
                  <c:v>-1.4442157130016824</c:v>
                </c:pt>
                <c:pt idx="294">
                  <c:v>-1.435712879069813</c:v>
                </c:pt>
                <c:pt idx="295">
                  <c:v>-1.4246196187499265</c:v>
                </c:pt>
                <c:pt idx="296">
                  <c:v>-1.4109399627218357</c:v>
                </c:pt>
                <c:pt idx="297">
                  <c:v>-1.394682540319272</c:v>
                </c:pt>
                <c:pt idx="298">
                  <c:v>-1.3758605919425804</c:v>
                </c:pt>
                <c:pt idx="299">
                  <c:v>-1.3544919733908154</c:v>
                </c:pt>
                <c:pt idx="300">
                  <c:v>-1.330599152056942</c:v>
                </c:pt>
                <c:pt idx="301">
                  <c:v>-1.3042091949438894</c:v>
                </c:pt>
                <c:pt idx="302">
                  <c:v>-1.2753537484734379</c:v>
                </c:pt>
                <c:pt idx="303">
                  <c:v>-1.2440690100742879</c:v>
                </c:pt>
                <c:pt idx="304">
                  <c:v>-1.2103956915500236</c:v>
                </c:pt>
                <c:pt idx="305">
                  <c:v>-1.1743789742423718</c:v>
                </c:pt>
                <c:pt idx="306">
                  <c:v>-1.1360684560195908</c:v>
                </c:pt>
                <c:pt idx="307">
                  <c:v>-1.0955180901346522</c:v>
                </c:pt>
                <c:pt idx="308">
                  <c:v>-1.0527861160123109</c:v>
                </c:pt>
                <c:pt idx="309">
                  <c:v>-1.0079349820390273</c:v>
                </c:pt>
                <c:pt idx="310">
                  <c:v>-0.9610312604440423</c:v>
                </c:pt>
                <c:pt idx="311">
                  <c:v>-0.91214555437468636</c:v>
                </c:pt>
                <c:pt idx="312">
                  <c:v>-0.8613523972831626</c:v>
                </c:pt>
                <c:pt idx="313">
                  <c:v>-0.80873014475661975</c:v>
                </c:pt>
                <c:pt idx="314">
                  <c:v>-0.75436085893621529</c:v>
                </c:pt>
                <c:pt idx="315">
                  <c:v>-0.69833018568510175</c:v>
                </c:pt>
                <c:pt idx="316">
                  <c:v>-0.64072722467889665</c:v>
                </c:pt>
                <c:pt idx="317">
                  <c:v>-0.58164439260578937</c:v>
                </c:pt>
                <c:pt idx="318">
                  <c:v>-0.52117727967678673</c:v>
                </c:pt>
                <c:pt idx="319">
                  <c:v>-0.45942449965963916</c:v>
                </c:pt>
                <c:pt idx="320">
                  <c:v>-0.39648753366269385</c:v>
                </c:pt>
                <c:pt idx="321">
                  <c:v>-0.33247056790730534</c:v>
                </c:pt>
                <c:pt idx="322">
                  <c:v>-0.26748032573964492</c:v>
                </c:pt>
                <c:pt idx="323">
                  <c:v>-0.20162589414423662</c:v>
                </c:pt>
                <c:pt idx="324">
                  <c:v>-0.13501854503308539</c:v>
                </c:pt>
                <c:pt idx="325">
                  <c:v>-6.7771551594931284E-2</c:v>
                </c:pt>
                <c:pt idx="326">
                  <c:v>2.4609128677049127E-13</c:v>
                </c:pt>
                <c:pt idx="327">
                  <c:v>6.817940323635982E-2</c:v>
                </c:pt>
                <c:pt idx="328">
                  <c:v>0.13664852791149568</c:v>
                </c:pt>
                <c:pt idx="329">
                  <c:v>0.20528802049963921</c:v>
                </c:pt>
                <c:pt idx="330">
                  <c:v>0.27397750788183889</c:v>
                </c:pt>
                <c:pt idx="331">
                  <c:v>0.34259580410667473</c:v>
                </c:pt>
                <c:pt idx="332">
                  <c:v>0.41102111983268058</c:v>
                </c:pt>
                <c:pt idx="333">
                  <c:v>0.47913127409834749</c:v>
                </c:pt>
                <c:pt idx="334">
                  <c:v>0.54680390805919199</c:v>
                </c:pt>
                <c:pt idx="335">
                  <c:v>0.61391670032572443</c:v>
                </c:pt>
                <c:pt idx="336">
                  <c:v>0.68034758353109481</c:v>
                </c:pt>
                <c:pt idx="337">
                  <c:v>0.74597496175276667</c:v>
                </c:pt>
                <c:pt idx="338">
                  <c:v>0.8106779284088157</c:v>
                </c:pt>
                <c:pt idx="339">
                  <c:v>0.87433648424635435</c:v>
                </c:pt>
                <c:pt idx="340">
                  <c:v>0.93683175503709271</c:v>
                </c:pt>
                <c:pt idx="341">
                  <c:v>0.99804620859322657</c:v>
                </c:pt>
                <c:pt idx="342">
                  <c:v>1.0578638707157426</c:v>
                </c:pt>
                <c:pt idx="343">
                  <c:v>1.1161705396867976</c:v>
                </c:pt>
                <c:pt idx="344">
                  <c:v>1.1728539989180671</c:v>
                </c:pt>
                <c:pt idx="345">
                  <c:v>1.2278042273678</c:v>
                </c:pt>
                <c:pt idx="346">
                  <c:v>1.2809136073410796</c:v>
                </c:pt>
                <c:pt idx="347">
                  <c:v>1.3320771292899607</c:v>
                </c:pt>
                <c:pt idx="348">
                  <c:v>1.3811925932332643</c:v>
                </c:pt>
                <c:pt idx="349">
                  <c:v>1.4281608064193785</c:v>
                </c:pt>
                <c:pt idx="350">
                  <c:v>1.4728857768599306</c:v>
                </c:pt>
                <c:pt idx="351">
                  <c:v>1.5152749023671566</c:v>
                </c:pt>
                <c:pt idx="352">
                  <c:v>1.5552391547335567</c:v>
                </c:pt>
                <c:pt idx="353">
                  <c:v>1.592693258698902</c:v>
                </c:pt>
                <c:pt idx="354">
                  <c:v>1.6275558653566446</c:v>
                </c:pt>
                <c:pt idx="355">
                  <c:v>1.659749719659612</c:v>
                </c:pt>
                <c:pt idx="356">
                  <c:v>1.6892018216931814</c:v>
                </c:pt>
                <c:pt idx="357">
                  <c:v>1.7158435813932411</c:v>
                </c:pt>
                <c:pt idx="358">
                  <c:v>1.7396109663958004</c:v>
                </c:pt>
                <c:pt idx="359">
                  <c:v>1.760444642715455</c:v>
                </c:pt>
                <c:pt idx="360">
                  <c:v>1.7782901079607205</c:v>
                </c:pt>
                <c:pt idx="361">
                  <c:v>1.7930978168057328</c:v>
                </c:pt>
                <c:pt idx="362">
                  <c:v>1.8048232984497805</c:v>
                </c:pt>
                <c:pt idx="363">
                  <c:v>1.8134272658087174</c:v>
                </c:pt>
                <c:pt idx="364">
                  <c:v>1.8188757161953775</c:v>
                </c:pt>
                <c:pt idx="365">
                  <c:v>1.8211400232597026</c:v>
                </c:pt>
                <c:pt idx="366">
                  <c:v>1.8201970199733768</c:v>
                </c:pt>
                <c:pt idx="367">
                  <c:v>1.816029072458305</c:v>
                </c:pt>
                <c:pt idx="368">
                  <c:v>1.8086241444732509</c:v>
                </c:pt>
                <c:pt idx="369">
                  <c:v>1.7979758523883684</c:v>
                </c:pt>
                <c:pt idx="370">
                  <c:v>1.7840835104931505</c:v>
                </c:pt>
                <c:pt idx="371">
                  <c:v>1.7669521664994867</c:v>
                </c:pt>
                <c:pt idx="372">
                  <c:v>1.7465926271180348</c:v>
                </c:pt>
                <c:pt idx="373">
                  <c:v>1.7230214736029168</c:v>
                </c:pt>
                <c:pt idx="374">
                  <c:v>1.6962610671769092</c:v>
                </c:pt>
                <c:pt idx="375">
                  <c:v>1.6663395442665907</c:v>
                </c:pt>
                <c:pt idx="376">
                  <c:v>1.6332908014945908</c:v>
                </c:pt>
                <c:pt idx="377">
                  <c:v>1.5971544703937921</c:v>
                </c:pt>
                <c:pt idx="378">
                  <c:v>1.5579758818264202</c:v>
                </c:pt>
                <c:pt idx="379">
                  <c:v>1.5158060201089285</c:v>
                </c:pt>
                <c:pt idx="380">
                  <c:v>1.4707014668618954</c:v>
                </c:pt>
                <c:pt idx="381">
                  <c:v>1.4227243346224314</c:v>
                </c:pt>
                <c:pt idx="382">
                  <c:v>1.371942190274833</c:v>
                </c:pt>
                <c:pt idx="383">
                  <c:v>1.3184279683737115</c:v>
                </c:pt>
                <c:pt idx="384">
                  <c:v>1.2622598744520031</c:v>
                </c:pt>
                <c:pt idx="385">
                  <c:v>1.2035212784246707</c:v>
                </c:pt>
                <c:pt idx="386">
                  <c:v>1.1423005982169419</c:v>
                </c:pt>
                <c:pt idx="387">
                  <c:v>1.0786911737641314</c:v>
                </c:pt>
                <c:pt idx="388">
                  <c:v>1.012791131547955</c:v>
                </c:pt>
                <c:pt idx="389">
                  <c:v>0.94470323985193461</c:v>
                </c:pt>
                <c:pt idx="390">
                  <c:v>0.87453475493605048</c:v>
                </c:pt>
                <c:pt idx="391">
                  <c:v>0.80239725834807207</c:v>
                </c:pt>
                <c:pt idx="392">
                  <c:v>0.72840648560596699</c:v>
                </c:pt>
                <c:pt idx="393">
                  <c:v>0.6526821465024375</c:v>
                </c:pt>
                <c:pt idx="394">
                  <c:v>0.57534773729897382</c:v>
                </c:pt>
                <c:pt idx="395">
                  <c:v>0.49653034509280625</c:v>
                </c:pt>
                <c:pt idx="396">
                  <c:v>0.4163604446556588</c:v>
                </c:pt>
                <c:pt idx="397">
                  <c:v>0.33497168805828909</c:v>
                </c:pt>
                <c:pt idx="398">
                  <c:v>0.25250068740945769</c:v>
                </c:pt>
                <c:pt idx="399">
                  <c:v>0.16908679105224236</c:v>
                </c:pt>
                <c:pt idx="400">
                  <c:v>8.4871853574030751E-2</c:v>
                </c:pt>
                <c:pt idx="401">
                  <c:v>-1.7071622338750767E-13</c:v>
                </c:pt>
                <c:pt idx="402">
                  <c:v>-8.5382615449160343E-2</c:v>
                </c:pt>
                <c:pt idx="403">
                  <c:v>-0.17112805563760541</c:v>
                </c:pt>
                <c:pt idx="404">
                  <c:v>-0.25708685143362775</c:v>
                </c:pt>
                <c:pt idx="405">
                  <c:v>-0.34310825684592361</c:v>
                </c:pt>
                <c:pt idx="406">
                  <c:v>-0.42904050795466814</c:v>
                </c:pt>
                <c:pt idx="407">
                  <c:v>-0.51473108520094979</c:v>
                </c:pt>
                <c:pt idx="408">
                  <c:v>-0.60002697859117404</c:v>
                </c:pt>
                <c:pt idx="409">
                  <c:v>-0.68477495536487754</c:v>
                </c:pt>
                <c:pt idx="410">
                  <c:v>-0.76882182966732271</c:v>
                </c:pt>
                <c:pt idx="411">
                  <c:v>-0.85201473376210157</c:v>
                </c:pt>
                <c:pt idx="412">
                  <c:v>-0.93420139031321525</c:v>
                </c:pt>
                <c:pt idx="413">
                  <c:v>-1.015230385261592</c:v>
                </c:pt>
                <c:pt idx="414">
                  <c:v>-1.0949514408169121</c:v>
                </c:pt>
                <c:pt idx="415">
                  <c:v>-1.1732156880827178</c:v>
                </c:pt>
                <c:pt idx="416">
                  <c:v>-1.2498759388303391</c:v>
                </c:pt>
                <c:pt idx="417">
                  <c:v>-1.3247869559358587</c:v>
                </c:pt>
                <c:pt idx="418">
                  <c:v>-1.397805721993796</c:v>
                </c:pt>
                <c:pt idx="419">
                  <c:v>-1.4687917056214512</c:v>
                </c:pt>
                <c:pt idx="420">
                  <c:v>-1.5376071249689873</c:v>
                </c:pt>
                <c:pt idx="421">
                  <c:v>-1.6041172079523947</c:v>
                </c:pt>
                <c:pt idx="422">
                  <c:v>-1.6681904487293659</c:v>
                </c:pt>
                <c:pt idx="423">
                  <c:v>-1.7296988599418692</c:v>
                </c:pt>
                <c:pt idx="424">
                  <c:v>-1.788518220253787</c:v>
                </c:pt>
                <c:pt idx="425">
                  <c:v>-1.8445283167175084</c:v>
                </c:pt>
                <c:pt idx="426">
                  <c:v>-1.8976131815097164</c:v>
                </c:pt>
                <c:pt idx="427">
                  <c:v>-1.9476613225837887</c:v>
                </c:pt>
                <c:pt idx="428">
                  <c:v>-1.9945659477942073</c:v>
                </c:pt>
                <c:pt idx="429">
                  <c:v>-2.0382251820573685</c:v>
                </c:pt>
                <c:pt idx="430">
                  <c:v>-2.078542277122748</c:v>
                </c:pt>
                <c:pt idx="431">
                  <c:v>-2.1154258135389936</c:v>
                </c:pt>
                <c:pt idx="432">
                  <c:v>-2.1487898944107093</c:v>
                </c:pt>
                <c:pt idx="433">
                  <c:v>-2.1785543305538977</c:v>
                </c:pt>
                <c:pt idx="434">
                  <c:v>-2.2046448166707959</c:v>
                </c:pt>
                <c:pt idx="435">
                  <c:v>-2.2269930981784603</c:v>
                </c:pt>
                <c:pt idx="436">
                  <c:v>-2.2455371283398304</c:v>
                </c:pt>
                <c:pt idx="437">
                  <c:v>-2.2602212153609686</c:v>
                </c:pt>
                <c:pt idx="438">
                  <c:v>-2.2709961591339454</c:v>
                </c:pt>
                <c:pt idx="439">
                  <c:v>-2.2778193773212099</c:v>
                </c:pt>
                <c:pt idx="440">
                  <c:v>-2.2806550204943039</c:v>
                </c:pt>
                <c:pt idx="441">
                  <c:v>-2.2794740760574017</c:v>
                </c:pt>
                <c:pt idx="442">
                  <c:v>-2.2742544607043884</c:v>
                </c:pt>
                <c:pt idx="443">
                  <c:v>-2.2649811011769461</c:v>
                </c:pt>
                <c:pt idx="444">
                  <c:v>-2.2516460031104089</c:v>
                </c:pt>
                <c:pt idx="445">
                  <c:v>-2.2342483077739304</c:v>
                </c:pt>
                <c:pt idx="446">
                  <c:v>-2.2127943365317746</c:v>
                </c:pt>
                <c:pt idx="447">
                  <c:v>-2.1872976228731855</c:v>
                </c:pt>
                <c:pt idx="448">
                  <c:v>-2.1577789318793625</c:v>
                </c:pt>
                <c:pt idx="449">
                  <c:v>-2.1242662670175547</c:v>
                </c:pt>
                <c:pt idx="450">
                  <c:v>-2.086794864173914</c:v>
                </c:pt>
                <c:pt idx="451">
                  <c:v>-2.0454071728589627</c:v>
                </c:pt>
                <c:pt idx="452">
                  <c:v>-2.0001528245416087</c:v>
                </c:pt>
                <c:pt idx="453">
                  <c:v>-1.9510885880903599</c:v>
                </c:pt>
                <c:pt idx="454">
                  <c:v>-1.8982783123228786</c:v>
                </c:pt>
                <c:pt idx="455">
                  <c:v>-1.8417928556879426</c:v>
                </c:pt>
                <c:pt idx="456">
                  <c:v>-1.7817100031267261</c:v>
                </c:pt>
                <c:pt idx="457">
                  <c:v>-1.7181143701833002</c:v>
                </c:pt>
                <c:pt idx="458">
                  <c:v>-1.6510972944571958</c:v>
                </c:pt>
                <c:pt idx="459">
                  <c:v>-1.5807567145138504</c:v>
                </c:pt>
                <c:pt idx="460">
                  <c:v>-1.5071970363916101</c:v>
                </c:pt>
                <c:pt idx="461">
                  <c:v>-1.4305289878667546</c:v>
                </c:pt>
                <c:pt idx="462">
                  <c:v>-1.3508694606606149</c:v>
                </c:pt>
                <c:pt idx="463">
                  <c:v>-1.2683413407953021</c:v>
                </c:pt>
                <c:pt idx="464">
                  <c:v>-1.1830733273267688</c:v>
                </c:pt>
                <c:pt idx="465">
                  <c:v>-1.0951997397058413</c:v>
                </c:pt>
                <c:pt idx="466">
                  <c:v>-1.0048603140395063</c:v>
                </c:pt>
                <c:pt idx="467">
                  <c:v>-0.91219998854598616</c:v>
                </c:pt>
                <c:pt idx="468">
                  <c:v>-0.81736867851802375</c:v>
                </c:pt>
                <c:pt idx="469">
                  <c:v>-0.72052104112924775</c:v>
                </c:pt>
                <c:pt idx="470">
                  <c:v>-0.62181623043846779</c:v>
                </c:pt>
                <c:pt idx="471">
                  <c:v>-0.5214176429661902</c:v>
                </c:pt>
                <c:pt idx="472">
                  <c:v>-0.41949265423669624</c:v>
                </c:pt>
                <c:pt idx="473">
                  <c:v>-0.31621234669708825</c:v>
                </c:pt>
                <c:pt idx="474">
                  <c:v>-0.21175122944287991</c:v>
                </c:pt>
                <c:pt idx="475">
                  <c:v>-0.10628695019623936</c:v>
                </c:pt>
                <c:pt idx="476">
                  <c:v>4.1635645356205934E-14</c:v>
                </c:pt>
                <c:pt idx="477">
                  <c:v>0.10692658889468942</c:v>
                </c:pt>
                <c:pt idx="478">
                  <c:v>0.2143075514525449</c:v>
                </c:pt>
                <c:pt idx="479">
                  <c:v>0.32195570408439661</c:v>
                </c:pt>
                <c:pt idx="480">
                  <c:v>0.42968226416096894</c:v>
                </c:pt>
                <c:pt idx="481">
                  <c:v>0.53729717427795376</c:v>
                </c:pt>
                <c:pt idx="482">
                  <c:v>0.64460943072706678</c:v>
                </c:pt>
                <c:pt idx="483">
                  <c:v>0.75142741561752902</c:v>
                </c:pt>
                <c:pt idx="484">
                  <c:v>0.85755923208253548</c:v>
                </c:pt>
                <c:pt idx="485">
                  <c:v>0.96281304199641138</c:v>
                </c:pt>
                <c:pt idx="486">
                  <c:v>1.066997405620276</c:v>
                </c:pt>
                <c:pt idx="487">
                  <c:v>1.169921622587101</c:v>
                </c:pt>
                <c:pt idx="488">
                  <c:v>1.2713960736311474</c:v>
                </c:pt>
                <c:pt idx="489">
                  <c:v>1.3712325624618709</c:v>
                </c:pt>
                <c:pt idx="490">
                  <c:v>1.4692446571785038</c:v>
                </c:pt>
                <c:pt idx="491">
                  <c:v>1.5652480306187171</c:v>
                </c:pt>
                <c:pt idx="492">
                  <c:v>1.6590607990329966</c:v>
                </c:pt>
                <c:pt idx="493">
                  <c:v>1.7505038584756549</c:v>
                </c:pt>
                <c:pt idx="494">
                  <c:v>1.8394012183037989</c:v>
                </c:pt>
                <c:pt idx="495">
                  <c:v>1.9255803311769923</c:v>
                </c:pt>
                <c:pt idx="496">
                  <c:v>2.0088724189529201</c:v>
                </c:pt>
                <c:pt idx="497">
                  <c:v>2.0891127938779577</c:v>
                </c:pt>
                <c:pt idx="498">
                  <c:v>2.1661411744762544</c:v>
                </c:pt>
                <c:pt idx="499">
                  <c:v>2.2398019955467454</c:v>
                </c:pt>
                <c:pt idx="500">
                  <c:v>2.3099447116843672</c:v>
                </c:pt>
                <c:pt idx="501">
                  <c:v>2.3764240937496286</c:v>
                </c:pt>
                <c:pt idx="502">
                  <c:v>2.439100517719873</c:v>
                </c:pt>
                <c:pt idx="503">
                  <c:v>2.497840245365353</c:v>
                </c:pt>
                <c:pt idx="504">
                  <c:v>2.5525156962046567</c:v>
                </c:pt>
                <c:pt idx="505">
                  <c:v>2.6030057102059092</c:v>
                </c:pt>
                <c:pt idx="506">
                  <c:v>2.6491958007134713</c:v>
                </c:pt>
                <c:pt idx="507">
                  <c:v>2.6909783970939904</c:v>
                </c:pt>
                <c:pt idx="508">
                  <c:v>2.7282530766107551</c:v>
                </c:pt>
                <c:pt idx="509">
                  <c:v>2.7609267850514421</c:v>
                </c:pt>
                <c:pt idx="510">
                  <c:v>2.7889140456513486</c:v>
                </c:pt>
                <c:pt idx="511">
                  <c:v>2.8121371558721866</c:v>
                </c:pt>
                <c:pt idx="512">
                  <c:v>2.8305263716153033</c:v>
                </c:pt>
                <c:pt idx="513">
                  <c:v>2.8440200784678984</c:v>
                </c:pt>
                <c:pt idx="514">
                  <c:v>2.8525649496013505</c:v>
                </c:pt>
                <c:pt idx="515">
                  <c:v>2.8561160899620375</c:v>
                </c:pt>
                <c:pt idx="516">
                  <c:v>2.8546371664171506</c:v>
                </c:pt>
                <c:pt idx="517">
                  <c:v>2.8481005235407948</c:v>
                </c:pt>
                <c:pt idx="518">
                  <c:v>2.8364872847491713</c:v>
                </c:pt>
                <c:pt idx="519">
                  <c:v>2.819787438517805</c:v>
                </c:pt>
                <c:pt idx="520">
                  <c:v>2.7979999094385533</c:v>
                </c:pt>
                <c:pt idx="521">
                  <c:v>2.7711326138994821</c:v>
                </c:pt>
                <c:pt idx="522">
                  <c:v>2.7392025001965954</c:v>
                </c:pt>
                <c:pt idx="523">
                  <c:v>2.7022355729127887</c:v>
                </c:pt>
                <c:pt idx="524">
                  <c:v>2.6602669014262239</c:v>
                </c:pt>
                <c:pt idx="525">
                  <c:v>2.6133406124375647</c:v>
                </c:pt>
                <c:pt idx="526">
                  <c:v>2.5615098664331164</c:v>
                </c:pt>
                <c:pt idx="527">
                  <c:v>2.5048368180288367</c:v>
                </c:pt>
                <c:pt idx="528">
                  <c:v>2.4433925601683328</c:v>
                </c:pt>
                <c:pt idx="529">
                  <c:v>2.3772570521763638</c:v>
                </c:pt>
                <c:pt idx="530">
                  <c:v>2.3065190316979658</c:v>
                </c:pt>
                <c:pt idx="531">
                  <c:v>2.2312759105819508</c:v>
                </c:pt>
                <c:pt idx="532">
                  <c:v>2.1516336547962993</c:v>
                </c:pt>
                <c:pt idx="533">
                  <c:v>2.0677066484917526</c:v>
                </c:pt>
                <c:pt idx="534">
                  <c:v>1.9796175423585929</c:v>
                </c:pt>
                <c:pt idx="535">
                  <c:v>1.8874970864503515</c:v>
                </c:pt>
                <c:pt idx="536">
                  <c:v>1.791483947676574</c:v>
                </c:pt>
                <c:pt idx="537">
                  <c:v>1.6917245121952242</c:v>
                </c:pt>
                <c:pt idx="538">
                  <c:v>1.588372672963289</c:v>
                </c:pt>
                <c:pt idx="539">
                  <c:v>1.4815896027320912</c:v>
                </c:pt>
                <c:pt idx="540">
                  <c:v>1.3715435128011253</c:v>
                </c:pt>
                <c:pt idx="541">
                  <c:v>1.2584093978714497</c:v>
                </c:pt>
                <c:pt idx="542">
                  <c:v>1.142368767366182</c:v>
                </c:pt>
                <c:pt idx="543">
                  <c:v>1.0236093636119306</c:v>
                </c:pt>
                <c:pt idx="544">
                  <c:v>0.90232486730045569</c:v>
                </c:pt>
                <c:pt idx="545">
                  <c:v>0.77871459067496496</c:v>
                </c:pt>
                <c:pt idx="546">
                  <c:v>0.65298315890986025</c:v>
                </c:pt>
                <c:pt idx="547">
                  <c:v>0.5253401801763079</c:v>
                </c:pt>
                <c:pt idx="548">
                  <c:v>0.39599990490918147</c:v>
                </c:pt>
                <c:pt idx="549">
                  <c:v>0.26518087481294411</c:v>
                </c:pt>
                <c:pt idx="550">
                  <c:v>0.1331055621655774</c:v>
                </c:pt>
                <c:pt idx="551">
                  <c:v>1.3376999956827804E-14</c:v>
                </c:pt>
                <c:pt idx="552">
                  <c:v>-0.13390659623765677</c:v>
                </c:pt>
                <c:pt idx="553">
                  <c:v>-0.26838221493541836</c:v>
                </c:pt>
                <c:pt idx="554">
                  <c:v>-0.40319244183237801</c:v>
                </c:pt>
                <c:pt idx="555">
                  <c:v>-0.53810086015348013</c:v>
                </c:pt>
                <c:pt idx="556">
                  <c:v>-0.67286945669392595</c:v>
                </c:pt>
                <c:pt idx="557">
                  <c:v>-0.80725903317095982</c:v>
                </c:pt>
                <c:pt idx="558">
                  <c:v>-0.94102962214713126</c:v>
                </c:pt>
                <c:pt idx="559">
                  <c:v>-1.0739409068169679</c:v>
                </c:pt>
                <c:pt idx="560">
                  <c:v>-1.2057526439378554</c:v>
                </c:pt>
                <c:pt idx="561">
                  <c:v>-1.3362250891760179</c:v>
                </c:pt>
                <c:pt idx="562">
                  <c:v>-1.4651194241298382</c:v>
                </c:pt>
                <c:pt idx="563">
                  <c:v>-1.5921981842854003</c:v>
                </c:pt>
                <c:pt idx="564">
                  <c:v>-1.7172256871529514</c:v>
                </c:pt>
                <c:pt idx="565">
                  <c:v>-1.8399684598281425</c:v>
                </c:pt>
                <c:pt idx="566">
                  <c:v>-1.9601956652183778</c:v>
                </c:pt>
                <c:pt idx="567">
                  <c:v>-2.077679526172429</c:v>
                </c:pt>
                <c:pt idx="568">
                  <c:v>-2.1921957467505546</c:v>
                </c:pt>
                <c:pt idx="569">
                  <c:v>-2.3035239298728238</c:v>
                </c:pt>
                <c:pt idx="570">
                  <c:v>-2.4114479905851889</c:v>
                </c:pt>
                <c:pt idx="571">
                  <c:v>-2.5157565641860358</c:v>
                </c:pt>
                <c:pt idx="572">
                  <c:v>-2.6162434084604125</c:v>
                </c:pt>
                <c:pt idx="573">
                  <c:v>-2.7127077992751336</c:v>
                </c:pt>
                <c:pt idx="574">
                  <c:v>-2.8049549187950595</c:v>
                </c:pt>
                <c:pt idx="575">
                  <c:v>-2.8927962355895995</c:v>
                </c:pt>
                <c:pt idx="576">
                  <c:v>-2.9760498759083296</c:v>
                </c:pt>
                <c:pt idx="577">
                  <c:v>-3.0545409854159375</c:v>
                </c:pt>
                <c:pt idx="578">
                  <c:v>-3.1281020806892958</c:v>
                </c:pt>
                <c:pt idx="579">
                  <c:v>-3.1965733897933886</c:v>
                </c:pt>
                <c:pt idx="580">
                  <c:v>-3.2598031812680008</c:v>
                </c:pt>
                <c:pt idx="581">
                  <c:v>-3.3176480808735778</c:v>
                </c:pt>
                <c:pt idx="582">
                  <c:v>-3.3699733754623775</c:v>
                </c:pt>
                <c:pt idx="583">
                  <c:v>-3.4166533033599955</c:v>
                </c:pt>
                <c:pt idx="584">
                  <c:v>-3.4575713306624958</c:v>
                </c:pt>
                <c:pt idx="585">
                  <c:v>-3.4926204128757399</c:v>
                </c:pt>
                <c:pt idx="586">
                  <c:v>-3.5217032413459228</c:v>
                </c:pt>
                <c:pt idx="587">
                  <c:v>-3.5447324739539794</c:v>
                </c:pt>
                <c:pt idx="588">
                  <c:v>-3.5616309495711183</c:v>
                </c:pt>
                <c:pt idx="589">
                  <c:v>-3.5723318857984725</c:v>
                </c:pt>
                <c:pt idx="590">
                  <c:v>-3.5767790595405464</c:v>
                </c:pt>
                <c:pt idx="591">
                  <c:v>-3.5749269699897726</c:v>
                </c:pt>
                <c:pt idx="592">
                  <c:v>-3.5667409836280775</c:v>
                </c:pt>
                <c:pt idx="593">
                  <c:v>-3.5521974608807665</c:v>
                </c:pt>
                <c:pt idx="594">
                  <c:v>-3.5312838640883153</c:v>
                </c:pt>
                <c:pt idx="595">
                  <c:v>-3.503998846492677</c:v>
                </c:pt>
                <c:pt idx="596">
                  <c:v>-3.4703523219664563</c:v>
                </c:pt>
                <c:pt idx="597">
                  <c:v>-3.4303655152457435</c:v>
                </c:pt>
                <c:pt idx="598">
                  <c:v>-3.3840709924604191</c:v>
                </c:pt>
                <c:pt idx="599">
                  <c:v>-3.3315126717894019</c:v>
                </c:pt>
                <c:pt idx="600">
                  <c:v>-3.2727458141023158</c:v>
                </c:pt>
                <c:pt idx="601">
                  <c:v>-3.2078369934837756</c:v>
                </c:pt>
                <c:pt idx="602">
                  <c:v>-3.136864047571255</c:v>
                </c:pt>
                <c:pt idx="603">
                  <c:v>-3.0599160076729963</c:v>
                </c:pt>
                <c:pt idx="604">
                  <c:v>-2.9770930086677616</c:v>
                </c:pt>
                <c:pt idx="605">
                  <c:v>-2.8885061787242199</c:v>
                </c:pt>
                <c:pt idx="606">
                  <c:v>-2.7942775089134573</c:v>
                </c:pt>
                <c:pt idx="607">
                  <c:v>-2.6945397028243248</c:v>
                </c:pt>
                <c:pt idx="608">
                  <c:v>-2.5894360063271602</c:v>
                </c:pt>
                <c:pt idx="609">
                  <c:v>-2.4791200176675674</c:v>
                </c:pt>
                <c:pt idx="610">
                  <c:v>-2.3637554781077275</c:v>
                </c:pt>
                <c:pt idx="611">
                  <c:v>-2.2435160433684449</c:v>
                </c:pt>
                <c:pt idx="612">
                  <c:v>-2.1185850361606722</c:v>
                </c:pt>
                <c:pt idx="613">
                  <c:v>-1.9891551801303085</c:v>
                </c:pt>
                <c:pt idx="614">
                  <c:v>-1.8554283155750695</c:v>
                </c:pt>
                <c:pt idx="615">
                  <c:v>-1.717615097326429</c:v>
                </c:pt>
                <c:pt idx="616">
                  <c:v>-1.5759346752237338</c:v>
                </c:pt>
                <c:pt idx="617">
                  <c:v>-1.4306143576407584</c:v>
                </c:pt>
                <c:pt idx="618">
                  <c:v>-1.2818892585579096</c:v>
                </c:pt>
                <c:pt idx="619">
                  <c:v>-1.1300019287051557</c:v>
                </c:pt>
                <c:pt idx="620">
                  <c:v>-0.97520197133229869</c:v>
                </c:pt>
                <c:pt idx="621">
                  <c:v>-0.81774564319352872</c:v>
                </c:pt>
                <c:pt idx="622">
                  <c:v>-0.65789544136310751</c:v>
                </c:pt>
                <c:pt idx="623">
                  <c:v>-0.49591967652757463</c:v>
                </c:pt>
                <c:pt idx="624">
                  <c:v>-0.33209203342787097</c:v>
                </c:pt>
                <c:pt idx="625">
                  <c:v>-0.16669111915143262</c:v>
                </c:pt>
                <c:pt idx="626">
                  <c:v>-6.603098277009967E-15</c:v>
                </c:pt>
                <c:pt idx="627">
                  <c:v>0.16769427231636155</c:v>
                </c:pt>
                <c:pt idx="628">
                  <c:v>0.33610114438552208</c:v>
                </c:pt>
                <c:pt idx="629">
                  <c:v>0.50492705390356241</c:v>
                </c:pt>
                <c:pt idx="630">
                  <c:v>0.673875930772595</c:v>
                </c:pt>
                <c:pt idx="631">
                  <c:v>0.84264970564949337</c:v>
                </c:pt>
                <c:pt idx="632">
                  <c:v>1.0109488250910885</c:v>
                </c:pt>
                <c:pt idx="633">
                  <c:v>1.1784727724243076</c:v>
                </c:pt>
                <c:pt idx="634">
                  <c:v>1.3449205934545887</c:v>
                </c:pt>
                <c:pt idx="635">
                  <c:v>1.5099914261117888</c:v>
                </c:pt>
                <c:pt idx="636">
                  <c:v>1.6733850331206386</c:v>
                </c:pt>
                <c:pt idx="637">
                  <c:v>1.8348023367717472</c:v>
                </c:pt>
                <c:pt idx="638">
                  <c:v>1.9939459548600549</c:v>
                </c:pt>
                <c:pt idx="639">
                  <c:v>2.1505207368498356</c:v>
                </c:pt>
                <c:pt idx="640">
                  <c:v>2.3042342993193512</c:v>
                </c:pt>
                <c:pt idx="641">
                  <c:v>2.4547975597338052</c:v>
                </c:pt>
                <c:pt idx="642">
                  <c:v>2.60192526759249</c:v>
                </c:pt>
                <c:pt idx="643">
                  <c:v>2.7453365319949166</c:v>
                </c:pt>
                <c:pt idx="644">
                  <c:v>2.8847553446713023</c:v>
                </c:pt>
                <c:pt idx="645">
                  <c:v>3.0199110975250671</c:v>
                </c:pt>
                <c:pt idx="646">
                  <c:v>3.150539093738975</c:v>
                </c:pt>
                <c:pt idx="647">
                  <c:v>3.2763810515022134</c:v>
                </c:pt>
                <c:pt idx="648">
                  <c:v>3.3971855994230991</c:v>
                </c:pt>
                <c:pt idx="649">
                  <c:v>3.5127087627011675</c:v>
                </c:pt>
                <c:pt idx="650">
                  <c:v>3.6227144391431758</c:v>
                </c:pt>
                <c:pt idx="651">
                  <c:v>3.7269748641199874</c:v>
                </c:pt>
                <c:pt idx="652">
                  <c:v>3.8252710635754656</c:v>
                </c:pt>
                <c:pt idx="653">
                  <c:v>3.9173932942142473</c:v>
                </c:pt>
                <c:pt idx="654">
                  <c:v>4.0031414700126966</c:v>
                </c:pt>
                <c:pt idx="655">
                  <c:v>4.0823255742164273</c:v>
                </c:pt>
                <c:pt idx="656">
                  <c:v>4.154766056008329</c:v>
                </c:pt>
                <c:pt idx="657">
                  <c:v>4.2202942110533144</c:v>
                </c:pt>
                <c:pt idx="658">
                  <c:v>4.2787525451496977</c:v>
                </c:pt>
                <c:pt idx="659">
                  <c:v>4.3299951202423781</c:v>
                </c:pt>
                <c:pt idx="660">
                  <c:v>4.3738878820796989</c:v>
                </c:pt>
                <c:pt idx="661">
                  <c:v>4.4103089688240207</c:v>
                </c:pt>
                <c:pt idx="662">
                  <c:v>4.4391489999555569</c:v>
                </c:pt>
                <c:pt idx="663">
                  <c:v>4.4603113448399139</c:v>
                </c:pt>
                <c:pt idx="664">
                  <c:v>4.4737123703619481</c:v>
                </c:pt>
                <c:pt idx="665">
                  <c:v>4.4792816670619988</c:v>
                </c:pt>
                <c:pt idx="666">
                  <c:v>4.4769622532451434</c:v>
                </c:pt>
                <c:pt idx="667">
                  <c:v>4.4667107565699551</c:v>
                </c:pt>
                <c:pt idx="668">
                  <c:v>4.4484975726600444</c:v>
                </c:pt>
                <c:pt idx="669">
                  <c:v>4.422307000319579</c:v>
                </c:pt>
                <c:pt idx="670">
                  <c:v>4.3881373529728682</c:v>
                </c:pt>
                <c:pt idx="671">
                  <c:v>4.3460010459877747</c:v>
                </c:pt>
                <c:pt idx="672">
                  <c:v>4.2959246595834495</c:v>
                </c:pt>
                <c:pt idx="673">
                  <c:v>4.2379489770641268</c:v>
                </c:pt>
                <c:pt idx="674">
                  <c:v>4.172128998162913</c:v>
                </c:pt>
                <c:pt idx="675">
                  <c:v>4.0985339273221628</c:v>
                </c:pt>
                <c:pt idx="676">
                  <c:v>4.0172471367803393</c:v>
                </c:pt>
                <c:pt idx="677">
                  <c:v>3.9283661043790357</c:v>
                </c:pt>
                <c:pt idx="678">
                  <c:v>3.8320023260480069</c:v>
                </c:pt>
                <c:pt idx="679">
                  <c:v>3.7282812029706172</c:v>
                </c:pt>
                <c:pt idx="680">
                  <c:v>3.6173419034768903</c:v>
                </c:pt>
                <c:pt idx="681">
                  <c:v>3.4993371997563307</c:v>
                </c:pt>
                <c:pt idx="682">
                  <c:v>3.3744332795277709</c:v>
                </c:pt>
                <c:pt idx="683">
                  <c:v>3.2428095328486362</c:v>
                </c:pt>
                <c:pt idx="684">
                  <c:v>3.1046583142910649</c:v>
                </c:pt>
                <c:pt idx="685">
                  <c:v>2.9601846807572589</c:v>
                </c:pt>
                <c:pt idx="686">
                  <c:v>2.8096061052511883</c:v>
                </c:pt>
                <c:pt idx="687">
                  <c:v>2.6531521669681624</c:v>
                </c:pt>
                <c:pt idx="688">
                  <c:v>2.4910642181078968</c:v>
                </c:pt>
                <c:pt idx="689">
                  <c:v>2.3235950278602573</c:v>
                </c:pt>
                <c:pt idx="690">
                  <c:v>2.1510084040559789</c:v>
                </c:pt>
                <c:pt idx="691">
                  <c:v>1.9735787930171198</c:v>
                </c:pt>
                <c:pt idx="692">
                  <c:v>1.7915908581837463</c:v>
                </c:pt>
                <c:pt idx="693">
                  <c:v>1.6053390381344068</c:v>
                </c:pt>
                <c:pt idx="694">
                  <c:v>1.4151270846580788</c:v>
                </c:pt>
                <c:pt idx="695">
                  <c:v>1.2212675815745155</c:v>
                </c:pt>
                <c:pt idx="696">
                  <c:v>1.0240814450381757</c:v>
                </c:pt>
                <c:pt idx="697">
                  <c:v>0.82389740609808326</c:v>
                </c:pt>
                <c:pt idx="698">
                  <c:v>0.62105147632199176</c:v>
                </c:pt>
                <c:pt idx="699">
                  <c:v>0.41588639732806204</c:v>
                </c:pt>
                <c:pt idx="700">
                  <c:v>0.20875107510077309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F3-47D1-9A7E-9B63982E76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93849872"/>
        <c:axId val="1193850352"/>
      </c:scatterChart>
      <c:valAx>
        <c:axId val="1193849872"/>
        <c:scaling>
          <c:orientation val="minMax"/>
          <c:max val="8"/>
        </c:scaling>
        <c:delete val="1"/>
        <c:axPos val="b"/>
        <c:numFmt formatCode="General" sourceLinked="1"/>
        <c:majorTickMark val="none"/>
        <c:minorTickMark val="none"/>
        <c:tickLblPos val="nextTo"/>
        <c:crossAx val="1193850352"/>
        <c:crosses val="autoZero"/>
        <c:crossBetween val="midCat"/>
      </c:valAx>
      <c:valAx>
        <c:axId val="11938503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93849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"/>
          <c:y val="5.4396217107169367E-2"/>
          <c:w val="1"/>
          <c:h val="0.94560378289283076"/>
        </c:manualLayout>
      </c:layout>
      <c:scatterChart>
        <c:scatterStyle val="lineMarker"/>
        <c:varyColors val="0"/>
        <c:ser>
          <c:idx val="0"/>
          <c:order val="0"/>
          <c:spPr>
            <a:ln w="88900" cap="rnd">
              <a:gradFill>
                <a:gsLst>
                  <a:gs pos="10000">
                    <a:srgbClr val="B9F9F7"/>
                  </a:gs>
                  <a:gs pos="41000">
                    <a:srgbClr val="6CF2EF"/>
                  </a:gs>
                  <a:gs pos="71000">
                    <a:srgbClr val="15EBE6"/>
                  </a:gs>
                  <a:gs pos="100000">
                    <a:srgbClr val="0FB5B1"/>
                  </a:gs>
                </a:gsLst>
                <a:lin ang="5400000" scaled="1"/>
              </a:gradFill>
              <a:round/>
            </a:ln>
            <a:effectLst/>
          </c:spPr>
          <c:marker>
            <c:symbol val="none"/>
          </c:marker>
          <c:xVal>
            <c:numRef>
              <c:f>Sheet2!$W$2:$W$802</c:f>
              <c:numCache>
                <c:formatCode>General</c:formatCode>
                <c:ptCount val="801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  <c:pt idx="301">
                  <c:v>3.0099999999999798</c:v>
                </c:pt>
                <c:pt idx="302">
                  <c:v>3.0199999999999796</c:v>
                </c:pt>
                <c:pt idx="303">
                  <c:v>3.0299999999999794</c:v>
                </c:pt>
                <c:pt idx="304">
                  <c:v>3.0399999999999792</c:v>
                </c:pt>
                <c:pt idx="305">
                  <c:v>3.049999999999979</c:v>
                </c:pt>
                <c:pt idx="306">
                  <c:v>3.0599999999999787</c:v>
                </c:pt>
                <c:pt idx="307">
                  <c:v>3.0699999999999785</c:v>
                </c:pt>
                <c:pt idx="308">
                  <c:v>3.0799999999999783</c:v>
                </c:pt>
                <c:pt idx="309">
                  <c:v>3.0899999999999781</c:v>
                </c:pt>
                <c:pt idx="310">
                  <c:v>3.0999999999999779</c:v>
                </c:pt>
                <c:pt idx="311">
                  <c:v>3.1099999999999777</c:v>
                </c:pt>
                <c:pt idx="312">
                  <c:v>3.1199999999999775</c:v>
                </c:pt>
                <c:pt idx="313">
                  <c:v>3.1299999999999772</c:v>
                </c:pt>
                <c:pt idx="314">
                  <c:v>3.139999999999977</c:v>
                </c:pt>
                <c:pt idx="315">
                  <c:v>3.1499999999999768</c:v>
                </c:pt>
                <c:pt idx="316">
                  <c:v>3.1599999999999766</c:v>
                </c:pt>
                <c:pt idx="317">
                  <c:v>3.1699999999999764</c:v>
                </c:pt>
                <c:pt idx="318">
                  <c:v>3.1799999999999762</c:v>
                </c:pt>
                <c:pt idx="319">
                  <c:v>3.189999999999976</c:v>
                </c:pt>
                <c:pt idx="320">
                  <c:v>3.1999999999999758</c:v>
                </c:pt>
                <c:pt idx="321">
                  <c:v>3.2099999999999755</c:v>
                </c:pt>
                <c:pt idx="322">
                  <c:v>3.2199999999999753</c:v>
                </c:pt>
                <c:pt idx="323">
                  <c:v>3.2299999999999751</c:v>
                </c:pt>
                <c:pt idx="324">
                  <c:v>3.2399999999999749</c:v>
                </c:pt>
                <c:pt idx="325">
                  <c:v>3.2499999999999747</c:v>
                </c:pt>
                <c:pt idx="326">
                  <c:v>3.2599999999999745</c:v>
                </c:pt>
                <c:pt idx="327">
                  <c:v>3.2699999999999743</c:v>
                </c:pt>
                <c:pt idx="328">
                  <c:v>3.279999999999974</c:v>
                </c:pt>
                <c:pt idx="329">
                  <c:v>3.2899999999999738</c:v>
                </c:pt>
                <c:pt idx="330">
                  <c:v>3.2999999999999736</c:v>
                </c:pt>
                <c:pt idx="331">
                  <c:v>3.3099999999999734</c:v>
                </c:pt>
                <c:pt idx="332">
                  <c:v>3.3199999999999732</c:v>
                </c:pt>
                <c:pt idx="333">
                  <c:v>3.329999999999973</c:v>
                </c:pt>
                <c:pt idx="334">
                  <c:v>3.3399999999999728</c:v>
                </c:pt>
                <c:pt idx="335">
                  <c:v>3.3499999999999726</c:v>
                </c:pt>
                <c:pt idx="336">
                  <c:v>3.3599999999999723</c:v>
                </c:pt>
                <c:pt idx="337">
                  <c:v>3.3699999999999721</c:v>
                </c:pt>
                <c:pt idx="338">
                  <c:v>3.3799999999999719</c:v>
                </c:pt>
                <c:pt idx="339">
                  <c:v>3.3899999999999717</c:v>
                </c:pt>
                <c:pt idx="340">
                  <c:v>3.3999999999999715</c:v>
                </c:pt>
                <c:pt idx="341">
                  <c:v>3.4099999999999713</c:v>
                </c:pt>
                <c:pt idx="342">
                  <c:v>3.4199999999999711</c:v>
                </c:pt>
                <c:pt idx="343">
                  <c:v>3.4299999999999708</c:v>
                </c:pt>
                <c:pt idx="344">
                  <c:v>3.4399999999999706</c:v>
                </c:pt>
                <c:pt idx="345">
                  <c:v>3.4499999999999704</c:v>
                </c:pt>
                <c:pt idx="346">
                  <c:v>3.4599999999999702</c:v>
                </c:pt>
                <c:pt idx="347">
                  <c:v>3.46999999999997</c:v>
                </c:pt>
                <c:pt idx="348">
                  <c:v>3.4799999999999698</c:v>
                </c:pt>
                <c:pt idx="349">
                  <c:v>3.4899999999999696</c:v>
                </c:pt>
                <c:pt idx="350">
                  <c:v>3.4999999999999694</c:v>
                </c:pt>
                <c:pt idx="351">
                  <c:v>3.5099999999999691</c:v>
                </c:pt>
                <c:pt idx="352">
                  <c:v>3.5199999999999689</c:v>
                </c:pt>
                <c:pt idx="353">
                  <c:v>3.5299999999999687</c:v>
                </c:pt>
                <c:pt idx="354">
                  <c:v>3.5399999999999685</c:v>
                </c:pt>
                <c:pt idx="355">
                  <c:v>3.5499999999999683</c:v>
                </c:pt>
                <c:pt idx="356">
                  <c:v>3.5599999999999681</c:v>
                </c:pt>
                <c:pt idx="357">
                  <c:v>3.5699999999999679</c:v>
                </c:pt>
                <c:pt idx="358">
                  <c:v>3.5799999999999677</c:v>
                </c:pt>
                <c:pt idx="359">
                  <c:v>3.5899999999999674</c:v>
                </c:pt>
                <c:pt idx="360">
                  <c:v>3.5999999999999672</c:v>
                </c:pt>
                <c:pt idx="361">
                  <c:v>3.609999999999967</c:v>
                </c:pt>
                <c:pt idx="362">
                  <c:v>3.6199999999999668</c:v>
                </c:pt>
                <c:pt idx="363">
                  <c:v>3.6299999999999666</c:v>
                </c:pt>
                <c:pt idx="364">
                  <c:v>3.6399999999999664</c:v>
                </c:pt>
                <c:pt idx="365">
                  <c:v>3.6499999999999662</c:v>
                </c:pt>
                <c:pt idx="366">
                  <c:v>3.6599999999999659</c:v>
                </c:pt>
                <c:pt idx="367">
                  <c:v>3.6699999999999657</c:v>
                </c:pt>
                <c:pt idx="368">
                  <c:v>3.6799999999999655</c:v>
                </c:pt>
                <c:pt idx="369">
                  <c:v>3.6899999999999653</c:v>
                </c:pt>
                <c:pt idx="370">
                  <c:v>3.6999999999999651</c:v>
                </c:pt>
                <c:pt idx="371">
                  <c:v>3.7099999999999649</c:v>
                </c:pt>
                <c:pt idx="372">
                  <c:v>3.7199999999999647</c:v>
                </c:pt>
                <c:pt idx="373">
                  <c:v>3.7299999999999645</c:v>
                </c:pt>
                <c:pt idx="374">
                  <c:v>3.7399999999999642</c:v>
                </c:pt>
                <c:pt idx="375">
                  <c:v>3.749999999999964</c:v>
                </c:pt>
                <c:pt idx="376">
                  <c:v>3.7599999999999638</c:v>
                </c:pt>
                <c:pt idx="377">
                  <c:v>3.7699999999999636</c:v>
                </c:pt>
                <c:pt idx="378">
                  <c:v>3.7799999999999634</c:v>
                </c:pt>
                <c:pt idx="379">
                  <c:v>3.7899999999999632</c:v>
                </c:pt>
                <c:pt idx="380">
                  <c:v>3.799999999999963</c:v>
                </c:pt>
                <c:pt idx="381">
                  <c:v>3.8099999999999627</c:v>
                </c:pt>
                <c:pt idx="382">
                  <c:v>3.8199999999999625</c:v>
                </c:pt>
                <c:pt idx="383">
                  <c:v>3.8299999999999623</c:v>
                </c:pt>
                <c:pt idx="384">
                  <c:v>3.8399999999999621</c:v>
                </c:pt>
                <c:pt idx="385">
                  <c:v>3.8499999999999619</c:v>
                </c:pt>
                <c:pt idx="386">
                  <c:v>3.8599999999999617</c:v>
                </c:pt>
                <c:pt idx="387">
                  <c:v>3.8699999999999615</c:v>
                </c:pt>
                <c:pt idx="388">
                  <c:v>3.8799999999999613</c:v>
                </c:pt>
                <c:pt idx="389">
                  <c:v>3.889999999999961</c:v>
                </c:pt>
                <c:pt idx="390">
                  <c:v>3.8999999999999608</c:v>
                </c:pt>
                <c:pt idx="391">
                  <c:v>3.9099999999999606</c:v>
                </c:pt>
                <c:pt idx="392">
                  <c:v>3.9199999999999604</c:v>
                </c:pt>
                <c:pt idx="393">
                  <c:v>3.9299999999999602</c:v>
                </c:pt>
                <c:pt idx="394">
                  <c:v>3.93999999999996</c:v>
                </c:pt>
                <c:pt idx="395">
                  <c:v>3.9499999999999598</c:v>
                </c:pt>
                <c:pt idx="396">
                  <c:v>3.9599999999999596</c:v>
                </c:pt>
                <c:pt idx="397">
                  <c:v>3.9699999999999593</c:v>
                </c:pt>
                <c:pt idx="398">
                  <c:v>3.9799999999999591</c:v>
                </c:pt>
                <c:pt idx="399">
                  <c:v>3.9899999999999589</c:v>
                </c:pt>
                <c:pt idx="400">
                  <c:v>3.9999999999999587</c:v>
                </c:pt>
                <c:pt idx="401">
                  <c:v>4.0099999999999589</c:v>
                </c:pt>
                <c:pt idx="402">
                  <c:v>4.0199999999999587</c:v>
                </c:pt>
                <c:pt idx="403">
                  <c:v>4.0299999999999585</c:v>
                </c:pt>
                <c:pt idx="404">
                  <c:v>4.0399999999999583</c:v>
                </c:pt>
                <c:pt idx="405">
                  <c:v>4.0499999999999581</c:v>
                </c:pt>
                <c:pt idx="406">
                  <c:v>4.0599999999999579</c:v>
                </c:pt>
                <c:pt idx="407">
                  <c:v>4.0699999999999577</c:v>
                </c:pt>
                <c:pt idx="408">
                  <c:v>4.0799999999999574</c:v>
                </c:pt>
                <c:pt idx="409">
                  <c:v>4.0899999999999572</c:v>
                </c:pt>
                <c:pt idx="410">
                  <c:v>4.099999999999957</c:v>
                </c:pt>
                <c:pt idx="411">
                  <c:v>4.1099999999999568</c:v>
                </c:pt>
                <c:pt idx="412">
                  <c:v>4.1199999999999566</c:v>
                </c:pt>
                <c:pt idx="413">
                  <c:v>4.1299999999999564</c:v>
                </c:pt>
                <c:pt idx="414">
                  <c:v>4.1399999999999562</c:v>
                </c:pt>
                <c:pt idx="415">
                  <c:v>4.1499999999999559</c:v>
                </c:pt>
                <c:pt idx="416">
                  <c:v>4.1599999999999557</c:v>
                </c:pt>
                <c:pt idx="417">
                  <c:v>4.1699999999999555</c:v>
                </c:pt>
                <c:pt idx="418">
                  <c:v>4.1799999999999553</c:v>
                </c:pt>
                <c:pt idx="419">
                  <c:v>4.1899999999999551</c:v>
                </c:pt>
                <c:pt idx="420">
                  <c:v>4.1999999999999549</c:v>
                </c:pt>
                <c:pt idx="421">
                  <c:v>4.2099999999999547</c:v>
                </c:pt>
                <c:pt idx="422">
                  <c:v>4.2199999999999545</c:v>
                </c:pt>
                <c:pt idx="423">
                  <c:v>4.2299999999999542</c:v>
                </c:pt>
                <c:pt idx="424">
                  <c:v>4.239999999999954</c:v>
                </c:pt>
                <c:pt idx="425">
                  <c:v>4.2499999999999538</c:v>
                </c:pt>
                <c:pt idx="426">
                  <c:v>4.2599999999999536</c:v>
                </c:pt>
                <c:pt idx="427">
                  <c:v>4.2699999999999534</c:v>
                </c:pt>
                <c:pt idx="428">
                  <c:v>4.2799999999999532</c:v>
                </c:pt>
                <c:pt idx="429">
                  <c:v>4.289999999999953</c:v>
                </c:pt>
                <c:pt idx="430">
                  <c:v>4.2999999999999527</c:v>
                </c:pt>
                <c:pt idx="431">
                  <c:v>4.3099999999999525</c:v>
                </c:pt>
                <c:pt idx="432">
                  <c:v>4.3199999999999523</c:v>
                </c:pt>
                <c:pt idx="433">
                  <c:v>4.3299999999999521</c:v>
                </c:pt>
                <c:pt idx="434">
                  <c:v>4.3399999999999519</c:v>
                </c:pt>
                <c:pt idx="435">
                  <c:v>4.3499999999999517</c:v>
                </c:pt>
                <c:pt idx="436">
                  <c:v>4.3599999999999515</c:v>
                </c:pt>
                <c:pt idx="437">
                  <c:v>4.3699999999999513</c:v>
                </c:pt>
                <c:pt idx="438">
                  <c:v>4.379999999999951</c:v>
                </c:pt>
                <c:pt idx="439">
                  <c:v>4.3899999999999508</c:v>
                </c:pt>
                <c:pt idx="440">
                  <c:v>4.3999999999999506</c:v>
                </c:pt>
                <c:pt idx="441">
                  <c:v>4.4099999999999504</c:v>
                </c:pt>
                <c:pt idx="442">
                  <c:v>4.4199999999999502</c:v>
                </c:pt>
                <c:pt idx="443">
                  <c:v>4.42999999999995</c:v>
                </c:pt>
                <c:pt idx="444">
                  <c:v>4.4399999999999498</c:v>
                </c:pt>
                <c:pt idx="445">
                  <c:v>4.4499999999999496</c:v>
                </c:pt>
                <c:pt idx="446">
                  <c:v>4.4599999999999493</c:v>
                </c:pt>
                <c:pt idx="447">
                  <c:v>4.4699999999999491</c:v>
                </c:pt>
                <c:pt idx="448">
                  <c:v>4.4799999999999489</c:v>
                </c:pt>
                <c:pt idx="449">
                  <c:v>4.4899999999999487</c:v>
                </c:pt>
                <c:pt idx="450">
                  <c:v>4.4999999999999485</c:v>
                </c:pt>
                <c:pt idx="451">
                  <c:v>4.5099999999999483</c:v>
                </c:pt>
                <c:pt idx="452">
                  <c:v>4.5199999999999481</c:v>
                </c:pt>
                <c:pt idx="453">
                  <c:v>4.5299999999999478</c:v>
                </c:pt>
                <c:pt idx="454">
                  <c:v>4.5399999999999476</c:v>
                </c:pt>
                <c:pt idx="455">
                  <c:v>4.5499999999999474</c:v>
                </c:pt>
                <c:pt idx="456">
                  <c:v>4.5599999999999472</c:v>
                </c:pt>
                <c:pt idx="457">
                  <c:v>4.569999999999947</c:v>
                </c:pt>
                <c:pt idx="458">
                  <c:v>4.5799999999999468</c:v>
                </c:pt>
                <c:pt idx="459">
                  <c:v>4.5899999999999466</c:v>
                </c:pt>
                <c:pt idx="460">
                  <c:v>4.5999999999999464</c:v>
                </c:pt>
                <c:pt idx="461">
                  <c:v>4.6099999999999461</c:v>
                </c:pt>
                <c:pt idx="462">
                  <c:v>4.6199999999999459</c:v>
                </c:pt>
                <c:pt idx="463">
                  <c:v>4.6299999999999457</c:v>
                </c:pt>
                <c:pt idx="464">
                  <c:v>4.6399999999999455</c:v>
                </c:pt>
                <c:pt idx="465">
                  <c:v>4.6499999999999453</c:v>
                </c:pt>
                <c:pt idx="466">
                  <c:v>4.6599999999999451</c:v>
                </c:pt>
                <c:pt idx="467">
                  <c:v>4.6699999999999449</c:v>
                </c:pt>
                <c:pt idx="468">
                  <c:v>4.6799999999999446</c:v>
                </c:pt>
                <c:pt idx="469">
                  <c:v>4.6899999999999444</c:v>
                </c:pt>
                <c:pt idx="470">
                  <c:v>4.6999999999999442</c:v>
                </c:pt>
                <c:pt idx="471">
                  <c:v>4.709999999999944</c:v>
                </c:pt>
                <c:pt idx="472">
                  <c:v>4.7199999999999438</c:v>
                </c:pt>
                <c:pt idx="473">
                  <c:v>4.7299999999999436</c:v>
                </c:pt>
                <c:pt idx="474">
                  <c:v>4.7399999999999434</c:v>
                </c:pt>
                <c:pt idx="475">
                  <c:v>4.7499999999999432</c:v>
                </c:pt>
                <c:pt idx="476">
                  <c:v>4.7599999999999429</c:v>
                </c:pt>
                <c:pt idx="477">
                  <c:v>4.7699999999999427</c:v>
                </c:pt>
                <c:pt idx="478">
                  <c:v>4.7799999999999425</c:v>
                </c:pt>
                <c:pt idx="479">
                  <c:v>4.7899999999999423</c:v>
                </c:pt>
                <c:pt idx="480">
                  <c:v>4.7999999999999421</c:v>
                </c:pt>
                <c:pt idx="481">
                  <c:v>4.8099999999999419</c:v>
                </c:pt>
                <c:pt idx="482">
                  <c:v>4.8199999999999417</c:v>
                </c:pt>
                <c:pt idx="483">
                  <c:v>4.8299999999999415</c:v>
                </c:pt>
                <c:pt idx="484">
                  <c:v>4.8399999999999412</c:v>
                </c:pt>
                <c:pt idx="485">
                  <c:v>4.849999999999941</c:v>
                </c:pt>
                <c:pt idx="486">
                  <c:v>4.8599999999999408</c:v>
                </c:pt>
                <c:pt idx="487">
                  <c:v>4.8699999999999406</c:v>
                </c:pt>
                <c:pt idx="488">
                  <c:v>4.8799999999999404</c:v>
                </c:pt>
                <c:pt idx="489">
                  <c:v>4.8899999999999402</c:v>
                </c:pt>
                <c:pt idx="490">
                  <c:v>4.89999999999994</c:v>
                </c:pt>
                <c:pt idx="491">
                  <c:v>4.9099999999999397</c:v>
                </c:pt>
                <c:pt idx="492">
                  <c:v>4.9199999999999395</c:v>
                </c:pt>
                <c:pt idx="493">
                  <c:v>4.9299999999999393</c:v>
                </c:pt>
                <c:pt idx="494">
                  <c:v>4.9399999999999391</c:v>
                </c:pt>
                <c:pt idx="495">
                  <c:v>4.9499999999999389</c:v>
                </c:pt>
                <c:pt idx="496">
                  <c:v>4.9599999999999387</c:v>
                </c:pt>
                <c:pt idx="497">
                  <c:v>4.9699999999999385</c:v>
                </c:pt>
                <c:pt idx="498">
                  <c:v>4.9799999999999383</c:v>
                </c:pt>
                <c:pt idx="499">
                  <c:v>4.989999999999938</c:v>
                </c:pt>
                <c:pt idx="500">
                  <c:v>4.9999999999999378</c:v>
                </c:pt>
                <c:pt idx="501">
                  <c:v>5.0099999999999376</c:v>
                </c:pt>
                <c:pt idx="502">
                  <c:v>5.0199999999999374</c:v>
                </c:pt>
                <c:pt idx="503">
                  <c:v>5.0299999999999372</c:v>
                </c:pt>
                <c:pt idx="504">
                  <c:v>5.039999999999937</c:v>
                </c:pt>
                <c:pt idx="505">
                  <c:v>5.0499999999999368</c:v>
                </c:pt>
                <c:pt idx="506">
                  <c:v>5.0599999999999365</c:v>
                </c:pt>
                <c:pt idx="507">
                  <c:v>5.0699999999999363</c:v>
                </c:pt>
                <c:pt idx="508">
                  <c:v>5.0799999999999361</c:v>
                </c:pt>
                <c:pt idx="509">
                  <c:v>5.0899999999999359</c:v>
                </c:pt>
                <c:pt idx="510">
                  <c:v>5.0999999999999357</c:v>
                </c:pt>
                <c:pt idx="511">
                  <c:v>5.1099999999999355</c:v>
                </c:pt>
                <c:pt idx="512">
                  <c:v>5.1199999999999353</c:v>
                </c:pt>
                <c:pt idx="513">
                  <c:v>5.1299999999999351</c:v>
                </c:pt>
                <c:pt idx="514">
                  <c:v>5.1399999999999348</c:v>
                </c:pt>
                <c:pt idx="515">
                  <c:v>5.1499999999999346</c:v>
                </c:pt>
                <c:pt idx="516">
                  <c:v>5.1599999999999344</c:v>
                </c:pt>
                <c:pt idx="517">
                  <c:v>5.1699999999999342</c:v>
                </c:pt>
                <c:pt idx="518">
                  <c:v>5.179999999999934</c:v>
                </c:pt>
                <c:pt idx="519">
                  <c:v>5.1899999999999338</c:v>
                </c:pt>
                <c:pt idx="520">
                  <c:v>5.1999999999999336</c:v>
                </c:pt>
                <c:pt idx="521">
                  <c:v>5.2099999999999334</c:v>
                </c:pt>
                <c:pt idx="522">
                  <c:v>5.2199999999999331</c:v>
                </c:pt>
                <c:pt idx="523">
                  <c:v>5.2299999999999329</c:v>
                </c:pt>
                <c:pt idx="524">
                  <c:v>5.2399999999999327</c:v>
                </c:pt>
                <c:pt idx="525">
                  <c:v>5.2499999999999325</c:v>
                </c:pt>
                <c:pt idx="526">
                  <c:v>5.2599999999999323</c:v>
                </c:pt>
                <c:pt idx="527">
                  <c:v>5.2699999999999321</c:v>
                </c:pt>
                <c:pt idx="528">
                  <c:v>5.2799999999999319</c:v>
                </c:pt>
                <c:pt idx="529">
                  <c:v>5.2899999999999316</c:v>
                </c:pt>
                <c:pt idx="530">
                  <c:v>5.2999999999999314</c:v>
                </c:pt>
                <c:pt idx="531">
                  <c:v>5.3099999999999312</c:v>
                </c:pt>
                <c:pt idx="532">
                  <c:v>5.319999999999931</c:v>
                </c:pt>
                <c:pt idx="533">
                  <c:v>5.3299999999999308</c:v>
                </c:pt>
                <c:pt idx="534">
                  <c:v>5.3399999999999306</c:v>
                </c:pt>
                <c:pt idx="535">
                  <c:v>5.3499999999999304</c:v>
                </c:pt>
                <c:pt idx="536">
                  <c:v>5.3599999999999302</c:v>
                </c:pt>
                <c:pt idx="537">
                  <c:v>5.3699999999999299</c:v>
                </c:pt>
                <c:pt idx="538">
                  <c:v>5.3799999999999297</c:v>
                </c:pt>
                <c:pt idx="539">
                  <c:v>5.3899999999999295</c:v>
                </c:pt>
                <c:pt idx="540">
                  <c:v>5.3999999999999293</c:v>
                </c:pt>
                <c:pt idx="541">
                  <c:v>5.4099999999999291</c:v>
                </c:pt>
                <c:pt idx="542">
                  <c:v>5.4199999999999289</c:v>
                </c:pt>
                <c:pt idx="543">
                  <c:v>5.4299999999999287</c:v>
                </c:pt>
                <c:pt idx="544">
                  <c:v>5.4399999999999284</c:v>
                </c:pt>
                <c:pt idx="545">
                  <c:v>5.4499999999999282</c:v>
                </c:pt>
                <c:pt idx="546">
                  <c:v>5.459999999999928</c:v>
                </c:pt>
                <c:pt idx="547">
                  <c:v>5.4699999999999278</c:v>
                </c:pt>
                <c:pt idx="548">
                  <c:v>5.4799999999999276</c:v>
                </c:pt>
                <c:pt idx="549">
                  <c:v>5.4899999999999274</c:v>
                </c:pt>
                <c:pt idx="550">
                  <c:v>5.4999999999999272</c:v>
                </c:pt>
                <c:pt idx="551">
                  <c:v>5.509999999999927</c:v>
                </c:pt>
                <c:pt idx="552">
                  <c:v>5.5199999999999267</c:v>
                </c:pt>
                <c:pt idx="553">
                  <c:v>5.5299999999999265</c:v>
                </c:pt>
                <c:pt idx="554">
                  <c:v>5.5399999999999263</c:v>
                </c:pt>
                <c:pt idx="555">
                  <c:v>5.5499999999999261</c:v>
                </c:pt>
                <c:pt idx="556">
                  <c:v>5.5599999999999259</c:v>
                </c:pt>
                <c:pt idx="557">
                  <c:v>5.5699999999999257</c:v>
                </c:pt>
                <c:pt idx="558">
                  <c:v>5.5799999999999255</c:v>
                </c:pt>
                <c:pt idx="559">
                  <c:v>5.5899999999999253</c:v>
                </c:pt>
                <c:pt idx="560">
                  <c:v>5.599999999999925</c:v>
                </c:pt>
                <c:pt idx="561">
                  <c:v>5.6099999999999248</c:v>
                </c:pt>
                <c:pt idx="562">
                  <c:v>5.6199999999999246</c:v>
                </c:pt>
                <c:pt idx="563">
                  <c:v>5.6299999999999244</c:v>
                </c:pt>
                <c:pt idx="564">
                  <c:v>5.6399999999999242</c:v>
                </c:pt>
                <c:pt idx="565">
                  <c:v>5.649999999999924</c:v>
                </c:pt>
                <c:pt idx="566">
                  <c:v>5.6599999999999238</c:v>
                </c:pt>
                <c:pt idx="567">
                  <c:v>5.6699999999999235</c:v>
                </c:pt>
                <c:pt idx="568">
                  <c:v>5.6799999999999233</c:v>
                </c:pt>
                <c:pt idx="569">
                  <c:v>5.6899999999999231</c:v>
                </c:pt>
                <c:pt idx="570">
                  <c:v>5.6999999999999229</c:v>
                </c:pt>
                <c:pt idx="571">
                  <c:v>5.7099999999999227</c:v>
                </c:pt>
                <c:pt idx="572">
                  <c:v>5.7199999999999225</c:v>
                </c:pt>
                <c:pt idx="573">
                  <c:v>5.7299999999999223</c:v>
                </c:pt>
                <c:pt idx="574">
                  <c:v>5.7399999999999221</c:v>
                </c:pt>
                <c:pt idx="575">
                  <c:v>5.7499999999999218</c:v>
                </c:pt>
                <c:pt idx="576">
                  <c:v>5.7599999999999216</c:v>
                </c:pt>
                <c:pt idx="577">
                  <c:v>5.7699999999999214</c:v>
                </c:pt>
                <c:pt idx="578">
                  <c:v>5.7799999999999212</c:v>
                </c:pt>
                <c:pt idx="579">
                  <c:v>5.789999999999921</c:v>
                </c:pt>
                <c:pt idx="580">
                  <c:v>5.7999999999999208</c:v>
                </c:pt>
                <c:pt idx="581">
                  <c:v>5.8099999999999206</c:v>
                </c:pt>
                <c:pt idx="582">
                  <c:v>5.8199999999999203</c:v>
                </c:pt>
                <c:pt idx="583">
                  <c:v>5.8299999999999201</c:v>
                </c:pt>
                <c:pt idx="584">
                  <c:v>5.8399999999999199</c:v>
                </c:pt>
                <c:pt idx="585">
                  <c:v>5.8499999999999197</c:v>
                </c:pt>
                <c:pt idx="586">
                  <c:v>5.8599999999999195</c:v>
                </c:pt>
                <c:pt idx="587">
                  <c:v>5.8699999999999193</c:v>
                </c:pt>
                <c:pt idx="588">
                  <c:v>5.8799999999999191</c:v>
                </c:pt>
                <c:pt idx="589">
                  <c:v>5.8899999999999189</c:v>
                </c:pt>
                <c:pt idx="590">
                  <c:v>5.8999999999999186</c:v>
                </c:pt>
                <c:pt idx="591">
                  <c:v>5.9099999999999184</c:v>
                </c:pt>
                <c:pt idx="592">
                  <c:v>5.9199999999999182</c:v>
                </c:pt>
                <c:pt idx="593">
                  <c:v>5.929999999999918</c:v>
                </c:pt>
                <c:pt idx="594">
                  <c:v>5.9399999999999178</c:v>
                </c:pt>
                <c:pt idx="595">
                  <c:v>5.9499999999999176</c:v>
                </c:pt>
                <c:pt idx="596">
                  <c:v>5.9599999999999174</c:v>
                </c:pt>
                <c:pt idx="597">
                  <c:v>5.9699999999999172</c:v>
                </c:pt>
                <c:pt idx="598">
                  <c:v>5.9799999999999169</c:v>
                </c:pt>
                <c:pt idx="599">
                  <c:v>5.9899999999999167</c:v>
                </c:pt>
                <c:pt idx="600">
                  <c:v>5.9999999999999165</c:v>
                </c:pt>
                <c:pt idx="601">
                  <c:v>6.0099999999999163</c:v>
                </c:pt>
                <c:pt idx="602">
                  <c:v>6.0199999999999161</c:v>
                </c:pt>
                <c:pt idx="603">
                  <c:v>6.0299999999999159</c:v>
                </c:pt>
                <c:pt idx="604">
                  <c:v>6.0399999999999157</c:v>
                </c:pt>
                <c:pt idx="605">
                  <c:v>6.0499999999999154</c:v>
                </c:pt>
                <c:pt idx="606">
                  <c:v>6.0599999999999152</c:v>
                </c:pt>
                <c:pt idx="607">
                  <c:v>6.069999999999915</c:v>
                </c:pt>
                <c:pt idx="608">
                  <c:v>6.0799999999999148</c:v>
                </c:pt>
                <c:pt idx="609">
                  <c:v>6.0899999999999146</c:v>
                </c:pt>
                <c:pt idx="610">
                  <c:v>6.0999999999999144</c:v>
                </c:pt>
                <c:pt idx="611">
                  <c:v>6.1099999999999142</c:v>
                </c:pt>
                <c:pt idx="612">
                  <c:v>6.119999999999914</c:v>
                </c:pt>
                <c:pt idx="613">
                  <c:v>6.1299999999999137</c:v>
                </c:pt>
                <c:pt idx="614">
                  <c:v>6.1399999999999135</c:v>
                </c:pt>
                <c:pt idx="615">
                  <c:v>6.1499999999999133</c:v>
                </c:pt>
                <c:pt idx="616">
                  <c:v>6.1599999999999131</c:v>
                </c:pt>
                <c:pt idx="617">
                  <c:v>6.1699999999999129</c:v>
                </c:pt>
                <c:pt idx="618">
                  <c:v>6.1799999999999127</c:v>
                </c:pt>
                <c:pt idx="619">
                  <c:v>6.1899999999999125</c:v>
                </c:pt>
                <c:pt idx="620">
                  <c:v>6.1999999999999122</c:v>
                </c:pt>
                <c:pt idx="621">
                  <c:v>6.209999999999912</c:v>
                </c:pt>
                <c:pt idx="622">
                  <c:v>6.2199999999999118</c:v>
                </c:pt>
                <c:pt idx="623">
                  <c:v>6.2299999999999116</c:v>
                </c:pt>
                <c:pt idx="624">
                  <c:v>6.2399999999999114</c:v>
                </c:pt>
                <c:pt idx="625">
                  <c:v>6.2499999999999112</c:v>
                </c:pt>
                <c:pt idx="626">
                  <c:v>6.259999999999911</c:v>
                </c:pt>
                <c:pt idx="627">
                  <c:v>6.2699999999999108</c:v>
                </c:pt>
                <c:pt idx="628">
                  <c:v>6.2799999999999105</c:v>
                </c:pt>
                <c:pt idx="629">
                  <c:v>6.2899999999999103</c:v>
                </c:pt>
                <c:pt idx="630">
                  <c:v>6.2999999999999101</c:v>
                </c:pt>
                <c:pt idx="631">
                  <c:v>6.3099999999999099</c:v>
                </c:pt>
                <c:pt idx="632">
                  <c:v>6.3199999999999097</c:v>
                </c:pt>
                <c:pt idx="633">
                  <c:v>6.3299999999999095</c:v>
                </c:pt>
                <c:pt idx="634">
                  <c:v>6.3399999999999093</c:v>
                </c:pt>
                <c:pt idx="635">
                  <c:v>6.3499999999999091</c:v>
                </c:pt>
                <c:pt idx="636">
                  <c:v>6.3599999999999088</c:v>
                </c:pt>
                <c:pt idx="637">
                  <c:v>6.3699999999999086</c:v>
                </c:pt>
                <c:pt idx="638">
                  <c:v>6.3799999999999084</c:v>
                </c:pt>
                <c:pt idx="639">
                  <c:v>6.3899999999999082</c:v>
                </c:pt>
                <c:pt idx="640">
                  <c:v>6.399999999999908</c:v>
                </c:pt>
                <c:pt idx="641">
                  <c:v>6.4099999999999078</c:v>
                </c:pt>
                <c:pt idx="642">
                  <c:v>6.4199999999999076</c:v>
                </c:pt>
                <c:pt idx="643">
                  <c:v>6.4299999999999073</c:v>
                </c:pt>
                <c:pt idx="644">
                  <c:v>6.4399999999999071</c:v>
                </c:pt>
                <c:pt idx="645">
                  <c:v>6.4499999999999069</c:v>
                </c:pt>
                <c:pt idx="646">
                  <c:v>6.4599999999999067</c:v>
                </c:pt>
                <c:pt idx="647">
                  <c:v>6.4699999999999065</c:v>
                </c:pt>
                <c:pt idx="648">
                  <c:v>6.4799999999999063</c:v>
                </c:pt>
                <c:pt idx="649">
                  <c:v>6.4899999999999061</c:v>
                </c:pt>
                <c:pt idx="650">
                  <c:v>6.4999999999999059</c:v>
                </c:pt>
                <c:pt idx="651">
                  <c:v>6.5099999999999056</c:v>
                </c:pt>
                <c:pt idx="652">
                  <c:v>6.5199999999999054</c:v>
                </c:pt>
                <c:pt idx="653">
                  <c:v>6.5299999999999052</c:v>
                </c:pt>
                <c:pt idx="654">
                  <c:v>6.539999999999905</c:v>
                </c:pt>
                <c:pt idx="655">
                  <c:v>6.5499999999999048</c:v>
                </c:pt>
                <c:pt idx="656">
                  <c:v>6.5599999999999046</c:v>
                </c:pt>
                <c:pt idx="657">
                  <c:v>6.5699999999999044</c:v>
                </c:pt>
                <c:pt idx="658">
                  <c:v>6.5799999999999041</c:v>
                </c:pt>
                <c:pt idx="659">
                  <c:v>6.5899999999999039</c:v>
                </c:pt>
                <c:pt idx="660">
                  <c:v>6.5999999999999037</c:v>
                </c:pt>
                <c:pt idx="661">
                  <c:v>6.6099999999999035</c:v>
                </c:pt>
                <c:pt idx="662">
                  <c:v>6.6199999999999033</c:v>
                </c:pt>
                <c:pt idx="663">
                  <c:v>6.6299999999999031</c:v>
                </c:pt>
                <c:pt idx="664">
                  <c:v>6.6399999999999029</c:v>
                </c:pt>
                <c:pt idx="665">
                  <c:v>6.6499999999999027</c:v>
                </c:pt>
                <c:pt idx="666">
                  <c:v>6.6599999999999024</c:v>
                </c:pt>
                <c:pt idx="667">
                  <c:v>6.6699999999999022</c:v>
                </c:pt>
                <c:pt idx="668">
                  <c:v>6.679999999999902</c:v>
                </c:pt>
                <c:pt idx="669">
                  <c:v>6.6899999999999018</c:v>
                </c:pt>
                <c:pt idx="670">
                  <c:v>6.6999999999999016</c:v>
                </c:pt>
                <c:pt idx="671">
                  <c:v>6.7099999999999014</c:v>
                </c:pt>
                <c:pt idx="672">
                  <c:v>6.7199999999999012</c:v>
                </c:pt>
                <c:pt idx="673">
                  <c:v>6.729999999999901</c:v>
                </c:pt>
                <c:pt idx="674">
                  <c:v>6.7399999999999007</c:v>
                </c:pt>
                <c:pt idx="675">
                  <c:v>6.7499999999999005</c:v>
                </c:pt>
                <c:pt idx="676">
                  <c:v>6.7599999999999003</c:v>
                </c:pt>
                <c:pt idx="677">
                  <c:v>6.7699999999999001</c:v>
                </c:pt>
                <c:pt idx="678">
                  <c:v>6.7799999999998999</c:v>
                </c:pt>
                <c:pt idx="679">
                  <c:v>6.7899999999998997</c:v>
                </c:pt>
                <c:pt idx="680">
                  <c:v>6.7999999999998995</c:v>
                </c:pt>
                <c:pt idx="681">
                  <c:v>6.8099999999998992</c:v>
                </c:pt>
                <c:pt idx="682">
                  <c:v>6.819999999999899</c:v>
                </c:pt>
                <c:pt idx="683">
                  <c:v>6.8299999999998988</c:v>
                </c:pt>
                <c:pt idx="684">
                  <c:v>6.8399999999998986</c:v>
                </c:pt>
                <c:pt idx="685">
                  <c:v>6.8499999999998984</c:v>
                </c:pt>
                <c:pt idx="686">
                  <c:v>6.8599999999998982</c:v>
                </c:pt>
                <c:pt idx="687">
                  <c:v>6.869999999999898</c:v>
                </c:pt>
                <c:pt idx="688">
                  <c:v>6.8799999999998978</c:v>
                </c:pt>
                <c:pt idx="689">
                  <c:v>6.8899999999998975</c:v>
                </c:pt>
                <c:pt idx="690">
                  <c:v>6.8999999999998973</c:v>
                </c:pt>
                <c:pt idx="691">
                  <c:v>6.9099999999998971</c:v>
                </c:pt>
                <c:pt idx="692">
                  <c:v>6.9199999999998969</c:v>
                </c:pt>
                <c:pt idx="693">
                  <c:v>6.9299999999998967</c:v>
                </c:pt>
                <c:pt idx="694">
                  <c:v>6.9399999999998965</c:v>
                </c:pt>
                <c:pt idx="695">
                  <c:v>6.9499999999998963</c:v>
                </c:pt>
                <c:pt idx="696">
                  <c:v>6.959999999999896</c:v>
                </c:pt>
                <c:pt idx="697">
                  <c:v>6.9699999999998958</c:v>
                </c:pt>
                <c:pt idx="698">
                  <c:v>6.9799999999998956</c:v>
                </c:pt>
                <c:pt idx="699">
                  <c:v>6.9899999999998954</c:v>
                </c:pt>
                <c:pt idx="700">
                  <c:v>6.9999999999998952</c:v>
                </c:pt>
                <c:pt idx="701">
                  <c:v>7.009999999999895</c:v>
                </c:pt>
                <c:pt idx="702">
                  <c:v>7.0199999999998948</c:v>
                </c:pt>
                <c:pt idx="703">
                  <c:v>7.0299999999998946</c:v>
                </c:pt>
                <c:pt idx="704">
                  <c:v>7.0399999999998943</c:v>
                </c:pt>
                <c:pt idx="705">
                  <c:v>7.0499999999998941</c:v>
                </c:pt>
                <c:pt idx="706">
                  <c:v>7.0599999999998939</c:v>
                </c:pt>
                <c:pt idx="707">
                  <c:v>7.0699999999998937</c:v>
                </c:pt>
                <c:pt idx="708">
                  <c:v>7.0799999999998935</c:v>
                </c:pt>
                <c:pt idx="709">
                  <c:v>7.0899999999998933</c:v>
                </c:pt>
                <c:pt idx="710">
                  <c:v>7.0999999999998931</c:v>
                </c:pt>
                <c:pt idx="711">
                  <c:v>7.1099999999998929</c:v>
                </c:pt>
                <c:pt idx="712">
                  <c:v>7.1199999999998926</c:v>
                </c:pt>
                <c:pt idx="713">
                  <c:v>7.1299999999998924</c:v>
                </c:pt>
                <c:pt idx="714">
                  <c:v>7.1399999999998922</c:v>
                </c:pt>
                <c:pt idx="715">
                  <c:v>7.149999999999892</c:v>
                </c:pt>
                <c:pt idx="716">
                  <c:v>7.1599999999998918</c:v>
                </c:pt>
                <c:pt idx="717">
                  <c:v>7.1699999999998916</c:v>
                </c:pt>
                <c:pt idx="718">
                  <c:v>7.1799999999998914</c:v>
                </c:pt>
                <c:pt idx="719">
                  <c:v>7.1899999999998911</c:v>
                </c:pt>
                <c:pt idx="720">
                  <c:v>7.1999999999998909</c:v>
                </c:pt>
                <c:pt idx="721">
                  <c:v>7.2099999999998907</c:v>
                </c:pt>
                <c:pt idx="722">
                  <c:v>7.2199999999998905</c:v>
                </c:pt>
                <c:pt idx="723">
                  <c:v>7.2299999999998903</c:v>
                </c:pt>
                <c:pt idx="724">
                  <c:v>7.2399999999998901</c:v>
                </c:pt>
                <c:pt idx="725">
                  <c:v>7.2499999999998899</c:v>
                </c:pt>
                <c:pt idx="726">
                  <c:v>7.2599999999998897</c:v>
                </c:pt>
                <c:pt idx="727">
                  <c:v>7.2699999999998894</c:v>
                </c:pt>
                <c:pt idx="728">
                  <c:v>7.2799999999998892</c:v>
                </c:pt>
                <c:pt idx="729">
                  <c:v>7.289999999999889</c:v>
                </c:pt>
                <c:pt idx="730">
                  <c:v>7.2999999999998888</c:v>
                </c:pt>
                <c:pt idx="731">
                  <c:v>7.3099999999998886</c:v>
                </c:pt>
                <c:pt idx="732">
                  <c:v>7.3199999999998884</c:v>
                </c:pt>
                <c:pt idx="733">
                  <c:v>7.3299999999998882</c:v>
                </c:pt>
                <c:pt idx="734">
                  <c:v>7.3399999999998879</c:v>
                </c:pt>
                <c:pt idx="735">
                  <c:v>7.3499999999998877</c:v>
                </c:pt>
                <c:pt idx="736">
                  <c:v>7.3599999999998875</c:v>
                </c:pt>
                <c:pt idx="737">
                  <c:v>7.3699999999998873</c:v>
                </c:pt>
                <c:pt idx="738">
                  <c:v>7.3799999999998871</c:v>
                </c:pt>
                <c:pt idx="739">
                  <c:v>7.3899999999998869</c:v>
                </c:pt>
                <c:pt idx="740">
                  <c:v>7.3999999999998867</c:v>
                </c:pt>
                <c:pt idx="741">
                  <c:v>7.4099999999998865</c:v>
                </c:pt>
                <c:pt idx="742">
                  <c:v>7.4199999999998862</c:v>
                </c:pt>
                <c:pt idx="743">
                  <c:v>7.429999999999886</c:v>
                </c:pt>
                <c:pt idx="744">
                  <c:v>7.4399999999998858</c:v>
                </c:pt>
                <c:pt idx="745">
                  <c:v>7.4499999999998856</c:v>
                </c:pt>
                <c:pt idx="746">
                  <c:v>7.4599999999998854</c:v>
                </c:pt>
                <c:pt idx="747">
                  <c:v>7.4699999999998852</c:v>
                </c:pt>
                <c:pt idx="748">
                  <c:v>7.479999999999885</c:v>
                </c:pt>
                <c:pt idx="749">
                  <c:v>7.4899999999998847</c:v>
                </c:pt>
                <c:pt idx="750">
                  <c:v>7.4999999999998845</c:v>
                </c:pt>
                <c:pt idx="751">
                  <c:v>7.5099999999998843</c:v>
                </c:pt>
                <c:pt idx="752">
                  <c:v>7.5199999999998841</c:v>
                </c:pt>
                <c:pt idx="753">
                  <c:v>7.5299999999998839</c:v>
                </c:pt>
                <c:pt idx="754">
                  <c:v>7.5399999999998837</c:v>
                </c:pt>
                <c:pt idx="755">
                  <c:v>7.5499999999998835</c:v>
                </c:pt>
                <c:pt idx="756">
                  <c:v>7.5599999999998833</c:v>
                </c:pt>
                <c:pt idx="757">
                  <c:v>7.569999999999883</c:v>
                </c:pt>
                <c:pt idx="758">
                  <c:v>7.5799999999998828</c:v>
                </c:pt>
                <c:pt idx="759">
                  <c:v>7.5899999999998826</c:v>
                </c:pt>
                <c:pt idx="760">
                  <c:v>7.5999999999998824</c:v>
                </c:pt>
                <c:pt idx="761">
                  <c:v>7.6099999999998822</c:v>
                </c:pt>
                <c:pt idx="762">
                  <c:v>7.619999999999882</c:v>
                </c:pt>
                <c:pt idx="763">
                  <c:v>7.6299999999998818</c:v>
                </c:pt>
                <c:pt idx="764">
                  <c:v>7.6399999999998816</c:v>
                </c:pt>
                <c:pt idx="765">
                  <c:v>7.6499999999998813</c:v>
                </c:pt>
                <c:pt idx="766">
                  <c:v>7.6599999999998811</c:v>
                </c:pt>
                <c:pt idx="767">
                  <c:v>7.6699999999998809</c:v>
                </c:pt>
                <c:pt idx="768">
                  <c:v>7.6799999999998807</c:v>
                </c:pt>
                <c:pt idx="769">
                  <c:v>7.6899999999998805</c:v>
                </c:pt>
                <c:pt idx="770">
                  <c:v>7.6999999999998803</c:v>
                </c:pt>
                <c:pt idx="771">
                  <c:v>7.7099999999998801</c:v>
                </c:pt>
                <c:pt idx="772">
                  <c:v>7.7199999999998798</c:v>
                </c:pt>
                <c:pt idx="773">
                  <c:v>7.7299999999998796</c:v>
                </c:pt>
                <c:pt idx="774">
                  <c:v>7.7399999999998794</c:v>
                </c:pt>
                <c:pt idx="775">
                  <c:v>7.7499999999998792</c:v>
                </c:pt>
                <c:pt idx="776">
                  <c:v>7.759999999999879</c:v>
                </c:pt>
                <c:pt idx="777">
                  <c:v>7.7699999999998788</c:v>
                </c:pt>
                <c:pt idx="778">
                  <c:v>7.7799999999998786</c:v>
                </c:pt>
                <c:pt idx="779">
                  <c:v>7.7899999999998784</c:v>
                </c:pt>
                <c:pt idx="780">
                  <c:v>7.7999999999998781</c:v>
                </c:pt>
                <c:pt idx="781">
                  <c:v>7.8099999999998779</c:v>
                </c:pt>
                <c:pt idx="782">
                  <c:v>7.8199999999998777</c:v>
                </c:pt>
                <c:pt idx="783">
                  <c:v>7.8299999999998775</c:v>
                </c:pt>
                <c:pt idx="784">
                  <c:v>7.8399999999998773</c:v>
                </c:pt>
                <c:pt idx="785">
                  <c:v>7.8499999999998771</c:v>
                </c:pt>
                <c:pt idx="786">
                  <c:v>7.8599999999998769</c:v>
                </c:pt>
                <c:pt idx="787">
                  <c:v>7.8699999999998766</c:v>
                </c:pt>
                <c:pt idx="788">
                  <c:v>7.8799999999998764</c:v>
                </c:pt>
                <c:pt idx="789">
                  <c:v>7.8899999999998762</c:v>
                </c:pt>
                <c:pt idx="790">
                  <c:v>7.899999999999876</c:v>
                </c:pt>
                <c:pt idx="791">
                  <c:v>7.9099999999998758</c:v>
                </c:pt>
                <c:pt idx="792">
                  <c:v>7.9199999999998756</c:v>
                </c:pt>
                <c:pt idx="793">
                  <c:v>7.9299999999998754</c:v>
                </c:pt>
                <c:pt idx="794">
                  <c:v>7.9399999999998752</c:v>
                </c:pt>
                <c:pt idx="795">
                  <c:v>7.9499999999998749</c:v>
                </c:pt>
                <c:pt idx="796">
                  <c:v>7.9599999999998747</c:v>
                </c:pt>
                <c:pt idx="797">
                  <c:v>7.9699999999998745</c:v>
                </c:pt>
                <c:pt idx="798">
                  <c:v>7.9799999999998743</c:v>
                </c:pt>
                <c:pt idx="799">
                  <c:v>7.9899999999998741</c:v>
                </c:pt>
                <c:pt idx="800">
                  <c:v>7.9999999999998739</c:v>
                </c:pt>
              </c:numCache>
            </c:numRef>
          </c:xVal>
          <c:yVal>
            <c:numRef>
              <c:f>Sheet2!$X$2:$X$802</c:f>
              <c:numCache>
                <c:formatCode>General</c:formatCode>
                <c:ptCount val="8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-2.9150357524131446E-13</c:v>
                </c:pt>
                <c:pt idx="102">
                  <c:v>-3.47139809111493E-2</c:v>
                </c:pt>
                <c:pt idx="103">
                  <c:v>-6.9575475352875532E-2</c:v>
                </c:pt>
                <c:pt idx="104">
                  <c:v>-0.10452371371137338</c:v>
                </c:pt>
                <c:pt idx="105">
                  <c:v>-0.13949740724025858</c:v>
                </c:pt>
                <c:pt idx="106">
                  <c:v>-0.17443485333428563</c:v>
                </c:pt>
                <c:pt idx="107">
                  <c:v>-0.20927404216827963</c:v>
                </c:pt>
                <c:pt idx="108">
                  <c:v>-0.24395276452121234</c:v>
                </c:pt>
                <c:pt idx="109">
                  <c:v>-0.27840872060180238</c:v>
                </c:pt>
                <c:pt idx="110">
                  <c:v>-0.31257962968920494</c:v>
                </c:pt>
                <c:pt idx="111">
                  <c:v>-0.34640334039984771</c:v>
                </c:pt>
                <c:pt idx="112">
                  <c:v>-0.37981794138905139</c:v>
                </c:pt>
                <c:pt idx="113">
                  <c:v>-0.41276187229432981</c:v>
                </c:pt>
                <c:pt idx="114">
                  <c:v>-0.44517403472561545</c:v>
                </c:pt>
                <c:pt idx="115">
                  <c:v>-0.47699390310632428</c:v>
                </c:pt>
                <c:pt idx="116">
                  <c:v>-0.50816163516840795</c:v>
                </c:pt>
                <c:pt idx="117">
                  <c:v>-0.53861818190381894</c:v>
                </c:pt>
                <c:pt idx="118">
                  <c:v>-0.56830539677466674</c:v>
                </c:pt>
                <c:pt idx="119">
                  <c:v>-0.59716614398450873</c:v>
                </c:pt>
                <c:pt idx="120">
                  <c:v>-0.62514440561353846</c:v>
                </c:pt>
                <c:pt idx="121">
                  <c:v>-0.65218538742141308</c:v>
                </c:pt>
                <c:pt idx="122">
                  <c:v>-0.67823562312257624</c:v>
                </c:pt>
                <c:pt idx="123">
                  <c:v>-0.70324307694042409</c:v>
                </c:pt>
                <c:pt idx="124">
                  <c:v>-0.72715724424859196</c:v>
                </c:pt>
                <c:pt idx="125">
                  <c:v>-0.74992925010987965</c:v>
                </c:pt>
                <c:pt idx="126">
                  <c:v>-0.77151194552581537</c:v>
                </c:pt>
                <c:pt idx="127">
                  <c:v>-0.79186000121294153</c:v>
                </c:pt>
                <c:pt idx="128">
                  <c:v>-0.81092999872499449</c:v>
                </c:pt>
                <c:pt idx="129">
                  <c:v>-0.82868051874389337</c:v>
                </c:pt>
                <c:pt idx="130">
                  <c:v>-0.84507222636634516</c:v>
                </c:pt>
                <c:pt idx="131">
                  <c:v>-0.8600679532171196</c:v>
                </c:pt>
                <c:pt idx="132">
                  <c:v>-0.87363277622468116</c:v>
                </c:pt>
                <c:pt idx="133">
                  <c:v>-0.885734092899779</c:v>
                </c:pt>
                <c:pt idx="134">
                  <c:v>-0.8963416929627841</c:v>
                </c:pt>
                <c:pt idx="135">
                  <c:v>-0.90542782617113204</c:v>
                </c:pt>
                <c:pt idx="136">
                  <c:v>-0.91296726620404989</c:v>
                </c:pt>
                <c:pt idx="137">
                  <c:v>-0.91893737046782531</c:v>
                </c:pt>
                <c:pt idx="138">
                  <c:v>-0.92331813569131838</c:v>
                </c:pt>
                <c:pt idx="139">
                  <c:v>-0.92609224918804012</c:v>
                </c:pt>
                <c:pt idx="140">
                  <c:v>-0.92724513566806033</c:v>
                </c:pt>
                <c:pt idx="141">
                  <c:v>-0.92676499949016622</c:v>
                </c:pt>
                <c:pt idx="142">
                  <c:v>-0.92464286225210368</c:v>
                </c:pt>
                <c:pt idx="143">
                  <c:v>-0.92087259562436929</c:v>
                </c:pt>
                <c:pt idx="144">
                  <c:v>-0.91545094934083904</c:v>
                </c:pt>
                <c:pt idx="145">
                  <c:v>-0.90837757426760546</c:v>
                </c:pt>
                <c:pt idx="146">
                  <c:v>-0.899655040479588</c:v>
                </c:pt>
                <c:pt idx="147">
                  <c:v>-0.88928885028290139</c:v>
                </c:pt>
                <c:pt idx="148">
                  <c:v>-0.8772874461295449</c:v>
                </c:pt>
                <c:pt idx="149">
                  <c:v>-0.86366221337966853</c:v>
                </c:pt>
                <c:pt idx="150">
                  <c:v>-0.84842747787551487</c:v>
                </c:pt>
                <c:pt idx="151">
                  <c:v>-0.83160049830013605</c:v>
                </c:pt>
                <c:pt idx="152">
                  <c:v>-0.81320145330295768</c:v>
                </c:pt>
                <c:pt idx="153">
                  <c:v>-0.79325342338353055</c:v>
                </c:pt>
                <c:pt idx="154">
                  <c:v>-0.77178236753392981</c:v>
                </c:pt>
                <c:pt idx="155">
                  <c:v>-0.74881709464956303</c:v>
                </c:pt>
                <c:pt idx="156">
                  <c:v>-0.72438922972749453</c:v>
                </c:pt>
                <c:pt idx="157">
                  <c:v>-0.69853317488069</c:v>
                </c:pt>
                <c:pt idx="158">
                  <c:v>-0.6712860652059105</c:v>
                </c:pt>
                <c:pt idx="159">
                  <c:v>-0.64268771955237558</c:v>
                </c:pt>
                <c:pt idx="160">
                  <c:v>-0.61278058624758158</c:v>
                </c:pt>
                <c:pt idx="161">
                  <c:v>-0.5816096838458461</c:v>
                </c:pt>
                <c:pt idx="162">
                  <c:v>-0.5492225369745426</c:v>
                </c:pt>
                <c:pt idx="163">
                  <c:v>-0.51566910736186544</c:v>
                </c:pt>
                <c:pt idx="164">
                  <c:v>-0.48100172013919851</c:v>
                </c:pt>
                <c:pt idx="165">
                  <c:v>-0.44527498551996725</c:v>
                </c:pt>
                <c:pt idx="166">
                  <c:v>-0.40854571596563971</c:v>
                </c:pt>
                <c:pt idx="167">
                  <c:v>-0.37087283895827533</c:v>
                </c:pt>
                <c:pt idx="168">
                  <c:v>-0.33231730550744765</c:v>
                </c:pt>
                <c:pt idx="169">
                  <c:v>-0.29294199452760877</c:v>
                </c:pt>
                <c:pt idx="170">
                  <c:v>-0.25281161323029</c:v>
                </c:pt>
                <c:pt idx="171">
                  <c:v>-0.2119925936832488</c:v>
                </c:pt>
                <c:pt idx="172">
                  <c:v>-0.17055298569643021</c:v>
                </c:pt>
                <c:pt idx="173">
                  <c:v>-0.12856234620214416</c:v>
                </c:pt>
                <c:pt idx="174">
                  <c:v>-8.6091625303975003E-2</c:v>
                </c:pt>
                <c:pt idx="175">
                  <c:v>-4.3213049175874797E-2</c:v>
                </c:pt>
                <c:pt idx="176">
                  <c:v>2.9506307805177055E-13</c:v>
                </c:pt>
                <c:pt idx="177">
                  <c:v>4.3473106864412664E-2</c:v>
                </c:pt>
                <c:pt idx="178">
                  <c:v>8.7130948274182607E-2</c:v>
                </c:pt>
                <c:pt idx="179">
                  <c:v>0.13089742106141722</c:v>
                </c:pt>
                <c:pt idx="180">
                  <c:v>0.17469577193677258</c:v>
                </c:pt>
                <c:pt idx="181">
                  <c:v>0.21844872932605153</c:v>
                </c:pt>
                <c:pt idx="182">
                  <c:v>0.26207863691656036</c:v>
                </c:pt>
                <c:pt idx="183">
                  <c:v>0.30550758868764899</c:v>
                </c:pt>
                <c:pt idx="184">
                  <c:v>0.34865756519548158</c:v>
                </c:pt>
                <c:pt idx="185">
                  <c:v>0.39145057087856361</c:v>
                </c:pt>
                <c:pt idx="186">
                  <c:v>0.43380877214740782</c:v>
                </c:pt>
                <c:pt idx="187">
                  <c:v>0.47565463601867197</c:v>
                </c:pt>
                <c:pt idx="188">
                  <c:v>0.51691106905200856</c:v>
                </c:pt>
                <c:pt idx="189">
                  <c:v>0.55750155634560916</c:v>
                </c:pt>
                <c:pt idx="190">
                  <c:v>0.59735030034500736</c:v>
                </c:pt>
                <c:pt idx="191">
                  <c:v>0.63638235921853759</c:v>
                </c:pt>
                <c:pt idx="192">
                  <c:v>0.67452378455205042</c:v>
                </c:pt>
                <c:pt idx="193">
                  <c:v>0.7117017581152868</c:v>
                </c:pt>
                <c:pt idx="194">
                  <c:v>0.74784472745244446</c:v>
                </c:pt>
                <c:pt idx="195">
                  <c:v>0.78288254005003954</c:v>
                </c:pt>
                <c:pt idx="196">
                  <c:v>0.81674657583617383</c:v>
                </c:pt>
                <c:pt idx="197">
                  <c:v>0.84936987776689732</c:v>
                </c:pt>
                <c:pt idx="198">
                  <c:v>0.88068728025710663</c:v>
                </c:pt>
                <c:pt idx="199">
                  <c:v>0.91063553521594276</c:v>
                </c:pt>
                <c:pt idx="200">
                  <c:v>0.93915343544928531</c:v>
                </c:pt>
                <c:pt idx="201">
                  <c:v>0.96618193519531648</c:v>
                </c:pt>
                <c:pt idx="202">
                  <c:v>0.99166426756264414</c:v>
                </c:pt>
                <c:pt idx="203">
                  <c:v>1.0155460586447114</c:v>
                </c:pt>
                <c:pt idx="204">
                  <c:v>1.0377754380886013</c:v>
                </c:pt>
                <c:pt idx="205">
                  <c:v>1.0583031459013774</c:v>
                </c:pt>
                <c:pt idx="206">
                  <c:v>1.0770826352824119</c:v>
                </c:pt>
                <c:pt idx="207">
                  <c:v>1.0940701712759062</c:v>
                </c:pt>
                <c:pt idx="208">
                  <c:v>1.1092249250439663</c:v>
                </c:pt>
                <c:pt idx="209">
                  <c:v>1.1225090635671482</c:v>
                </c:pt>
                <c:pt idx="210">
                  <c:v>1.1338878345863106</c:v>
                </c:pt>
                <c:pt idx="211">
                  <c:v>1.1433296466069029</c:v>
                </c:pt>
                <c:pt idx="212">
                  <c:v>1.1508061437944661</c:v>
                </c:pt>
                <c:pt idx="213">
                  <c:v>1.1562922755981531</c:v>
                </c:pt>
                <c:pt idx="214">
                  <c:v>1.1597663609473954</c:v>
                </c:pt>
                <c:pt idx="215">
                  <c:v>1.1612101468755185</c:v>
                </c:pt>
                <c:pt idx="216">
                  <c:v>1.160608861433079</c:v>
                </c:pt>
                <c:pt idx="217">
                  <c:v>1.1579512607629803</c:v>
                </c:pt>
                <c:pt idx="218">
                  <c:v>1.1532296702189717</c:v>
                </c:pt>
                <c:pt idx="219">
                  <c:v>1.1464400194189532</c:v>
                </c:pt>
                <c:pt idx="220">
                  <c:v>1.1375818711346006</c:v>
                </c:pt>
                <c:pt idx="221">
                  <c:v>1.1266584439291185</c:v>
                </c:pt>
                <c:pt idx="222">
                  <c:v>1.1136766284654447</c:v>
                </c:pt>
                <c:pt idx="223">
                  <c:v>1.0986469974180015</c:v>
                </c:pt>
                <c:pt idx="224">
                  <c:v>1.0815838089319314</c:v>
                </c:pt>
                <c:pt idx="225">
                  <c:v>1.0625050035849122</c:v>
                </c:pt>
                <c:pt idx="226">
                  <c:v>1.0414321948177701</c:v>
                </c:pt>
                <c:pt idx="227">
                  <c:v>1.0183906528115705</c:v>
                </c:pt>
                <c:pt idx="228">
                  <c:v>0.99340928180020249</c:v>
                </c:pt>
                <c:pt idx="229">
                  <c:v>0.96652059081912389</c:v>
                </c:pt>
                <c:pt idx="230">
                  <c:v>0.93776065790248642</c:v>
                </c:pt>
                <c:pt idx="231">
                  <c:v>0.90716908775251925</c:v>
                </c:pt>
                <c:pt idx="232">
                  <c:v>0.87478896291676578</c:v>
                </c:pt>
                <c:pt idx="233">
                  <c:v>0.84066678852046806</c:v>
                </c:pt>
                <c:pt idx="234">
                  <c:v>0.80485243061304534</c:v>
                </c:pt>
                <c:pt idx="235">
                  <c:v>0.76739904819927618</c:v>
                </c:pt>
                <c:pt idx="236">
                  <c:v>0.72836301903738931</c:v>
                </c:pt>
                <c:pt idx="237">
                  <c:v>0.68780385929781251</c:v>
                </c:pt>
                <c:pt idx="238">
                  <c:v>0.64578413718771066</c:v>
                </c:pt>
                <c:pt idx="239">
                  <c:v>0.60236938065775136</c:v>
                </c:pt>
                <c:pt idx="240">
                  <c:v>0.55762797931873165</c:v>
                </c:pt>
                <c:pt idx="241">
                  <c:v>0.51163108070671104</c:v>
                </c:pt>
                <c:pt idx="242">
                  <c:v>0.46445248104609232</c:v>
                </c:pt>
                <c:pt idx="243">
                  <c:v>0.41616851067072735</c:v>
                </c:pt>
                <c:pt idx="244">
                  <c:v>0.36685791427355763</c:v>
                </c:pt>
                <c:pt idx="245">
                  <c:v>0.31660172616548576</c:v>
                </c:pt>
                <c:pt idx="246">
                  <c:v>0.26548314073404755</c:v>
                </c:pt>
                <c:pt idx="247">
                  <c:v>0.21358737830206556</c:v>
                </c:pt>
                <c:pt idx="248">
                  <c:v>0.16100154659595339</c:v>
                </c:pt>
                <c:pt idx="249">
                  <c:v>0.10781449804212796</c:v>
                </c:pt>
                <c:pt idx="250">
                  <c:v>5.4116683118955788E-2</c:v>
                </c:pt>
                <c:pt idx="251">
                  <c:v>-2.8185978154254769E-13</c:v>
                </c:pt>
                <c:pt idx="252">
                  <c:v>-5.4442359269652359E-2</c:v>
                </c:pt>
                <c:pt idx="253">
                  <c:v>-0.10911606580700881</c:v>
                </c:pt>
                <c:pt idx="254">
                  <c:v>-0.16392581388605562</c:v>
                </c:pt>
                <c:pt idx="255">
                  <c:v>-0.21877548361900956</c:v>
                </c:pt>
                <c:pt idx="256">
                  <c:v>-0.27356830605817389</c:v>
                </c:pt>
                <c:pt idx="257">
                  <c:v>-0.32820703043912031</c:v>
                </c:pt>
                <c:pt idx="258">
                  <c:v>-0.38259409328246041</c:v>
                </c:pt>
                <c:pt idx="259">
                  <c:v>-0.43663178906636063</c:v>
                </c:pt>
                <c:pt idx="260">
                  <c:v>-0.49022244217741262</c:v>
                </c:pt>
                <c:pt idx="261">
                  <c:v>-0.54326857984340982</c:v>
                </c:pt>
                <c:pt idx="262">
                  <c:v>-0.59567310574807197</c:v>
                </c:pt>
                <c:pt idx="263">
                  <c:v>-0.6473394740247731</c:v>
                </c:pt>
                <c:pt idx="264">
                  <c:v>-0.69817186332384362</c:v>
                </c:pt>
                <c:pt idx="265">
                  <c:v>-0.74807535064600561</c:v>
                </c:pt>
                <c:pt idx="266">
                  <c:v>-0.79695608463307166</c:v>
                </c:pt>
                <c:pt idx="267">
                  <c:v>-0.84472145800616738</c:v>
                </c:pt>
                <c:pt idx="268">
                  <c:v>-0.89128027884138705</c:v>
                </c:pt>
                <c:pt idx="269">
                  <c:v>-0.93654294037293784</c:v>
                </c:pt>
                <c:pt idx="270">
                  <c:v>-0.98042158901458187</c:v>
                </c:pt>
                <c:pt idx="271">
                  <c:v>-1.0228302902914976</c:v>
                </c:pt>
                <c:pt idx="272">
                  <c:v>-1.063685192376528</c:v>
                </c:pt>
                <c:pt idx="273">
                  <c:v>-1.1029046869271435</c:v>
                </c:pt>
                <c:pt idx="274">
                  <c:v>-1.1404095669224024</c:v>
                </c:pt>
                <c:pt idx="275">
                  <c:v>-1.1761231812027138</c:v>
                </c:pt>
                <c:pt idx="276">
                  <c:v>-1.2099715854192574</c:v>
                </c:pt>
                <c:pt idx="277">
                  <c:v>-1.2418836891044165</c:v>
                </c:pt>
                <c:pt idx="278">
                  <c:v>-1.2717913985798428</c:v>
                </c:pt>
                <c:pt idx="279">
                  <c:v>-1.2996297554242757</c:v>
                </c:pt>
                <c:pt idx="280">
                  <c:v>-1.3253370702295679</c:v>
                </c:pt>
                <c:pt idx="281">
                  <c:v>-1.3488550513799251</c:v>
                </c:pt>
                <c:pt idx="282">
                  <c:v>-1.3701289285967098</c:v>
                </c:pt>
                <c:pt idx="283">
                  <c:v>-1.3891075709987484</c:v>
                </c:pt>
                <c:pt idx="284">
                  <c:v>-1.4057435994363721</c:v>
                </c:pt>
                <c:pt idx="285">
                  <c:v>-1.4199934928660189</c:v>
                </c:pt>
                <c:pt idx="286">
                  <c:v>-1.431817688541424</c:v>
                </c:pt>
                <c:pt idx="287">
                  <c:v>-1.4411806758069581</c:v>
                </c:pt>
                <c:pt idx="288">
                  <c:v>-1.4480510832887421</c:v>
                </c:pt>
                <c:pt idx="289">
                  <c:v>-1.4524017592895915</c:v>
                </c:pt>
                <c:pt idx="290">
                  <c:v>-1.4542098452047023</c:v>
                </c:pt>
                <c:pt idx="291">
                  <c:v>-1.4534568417862239</c:v>
                </c:pt>
                <c:pt idx="292">
                  <c:v>-1.4501286680964971</c:v>
                </c:pt>
                <c:pt idx="293">
                  <c:v>-1.4442157130016824</c:v>
                </c:pt>
                <c:pt idx="294">
                  <c:v>-1.435712879069813</c:v>
                </c:pt>
                <c:pt idx="295">
                  <c:v>-1.4246196187499265</c:v>
                </c:pt>
                <c:pt idx="296">
                  <c:v>-1.4109399627218357</c:v>
                </c:pt>
                <c:pt idx="297">
                  <c:v>-1.394682540319272</c:v>
                </c:pt>
                <c:pt idx="298">
                  <c:v>-1.3758605919425804</c:v>
                </c:pt>
                <c:pt idx="299">
                  <c:v>-1.3544919733908154</c:v>
                </c:pt>
                <c:pt idx="300">
                  <c:v>-1.330599152056942</c:v>
                </c:pt>
                <c:pt idx="301">
                  <c:v>-1.3042091949438894</c:v>
                </c:pt>
                <c:pt idx="302">
                  <c:v>-1.2753537484734379</c:v>
                </c:pt>
                <c:pt idx="303">
                  <c:v>-1.2440690100742879</c:v>
                </c:pt>
                <c:pt idx="304">
                  <c:v>-1.2103956915500236</c:v>
                </c:pt>
                <c:pt idx="305">
                  <c:v>-1.1743789742423718</c:v>
                </c:pt>
                <c:pt idx="306">
                  <c:v>-1.1360684560195908</c:v>
                </c:pt>
                <c:pt idx="307">
                  <c:v>-1.0955180901346522</c:v>
                </c:pt>
                <c:pt idx="308">
                  <c:v>-1.0527861160123109</c:v>
                </c:pt>
                <c:pt idx="309">
                  <c:v>-1.0079349820390273</c:v>
                </c:pt>
                <c:pt idx="310">
                  <c:v>-0.9610312604440423</c:v>
                </c:pt>
                <c:pt idx="311">
                  <c:v>-0.91214555437468636</c:v>
                </c:pt>
                <c:pt idx="312">
                  <c:v>-0.8613523972831626</c:v>
                </c:pt>
                <c:pt idx="313">
                  <c:v>-0.80873014475661975</c:v>
                </c:pt>
                <c:pt idx="314">
                  <c:v>-0.75436085893621529</c:v>
                </c:pt>
                <c:pt idx="315">
                  <c:v>-0.69833018568510175</c:v>
                </c:pt>
                <c:pt idx="316">
                  <c:v>-0.64072722467889665</c:v>
                </c:pt>
                <c:pt idx="317">
                  <c:v>-0.58164439260578937</c:v>
                </c:pt>
                <c:pt idx="318">
                  <c:v>-0.52117727967678673</c:v>
                </c:pt>
                <c:pt idx="319">
                  <c:v>-0.45942449965963916</c:v>
                </c:pt>
                <c:pt idx="320">
                  <c:v>-0.39648753366269385</c:v>
                </c:pt>
                <c:pt idx="321">
                  <c:v>-0.33247056790730534</c:v>
                </c:pt>
                <c:pt idx="322">
                  <c:v>-0.26748032573964492</c:v>
                </c:pt>
                <c:pt idx="323">
                  <c:v>-0.20162589414423662</c:v>
                </c:pt>
                <c:pt idx="324">
                  <c:v>-0.13501854503308539</c:v>
                </c:pt>
                <c:pt idx="325">
                  <c:v>-6.7771551594931284E-2</c:v>
                </c:pt>
                <c:pt idx="326">
                  <c:v>2.4609128677049127E-13</c:v>
                </c:pt>
                <c:pt idx="327">
                  <c:v>6.817940323635982E-2</c:v>
                </c:pt>
                <c:pt idx="328">
                  <c:v>0.13664852791149568</c:v>
                </c:pt>
                <c:pt idx="329">
                  <c:v>0.20528802049963921</c:v>
                </c:pt>
                <c:pt idx="330">
                  <c:v>0.27397750788183889</c:v>
                </c:pt>
                <c:pt idx="331">
                  <c:v>0.34259580410667473</c:v>
                </c:pt>
                <c:pt idx="332">
                  <c:v>0.41102111983268058</c:v>
                </c:pt>
                <c:pt idx="333">
                  <c:v>0.47913127409834749</c:v>
                </c:pt>
                <c:pt idx="334">
                  <c:v>0.54680390805919199</c:v>
                </c:pt>
                <c:pt idx="335">
                  <c:v>0.61391670032572443</c:v>
                </c:pt>
                <c:pt idx="336">
                  <c:v>0.68034758353109481</c:v>
                </c:pt>
                <c:pt idx="337">
                  <c:v>0.74597496175276667</c:v>
                </c:pt>
                <c:pt idx="338">
                  <c:v>0.8106779284088157</c:v>
                </c:pt>
                <c:pt idx="339">
                  <c:v>0.87433648424635435</c:v>
                </c:pt>
                <c:pt idx="340">
                  <c:v>0.93683175503709271</c:v>
                </c:pt>
                <c:pt idx="341">
                  <c:v>0.99804620859322657</c:v>
                </c:pt>
                <c:pt idx="342">
                  <c:v>1.0578638707157426</c:v>
                </c:pt>
                <c:pt idx="343">
                  <c:v>1.1161705396867976</c:v>
                </c:pt>
                <c:pt idx="344">
                  <c:v>1.1728539989180671</c:v>
                </c:pt>
                <c:pt idx="345">
                  <c:v>1.2278042273678</c:v>
                </c:pt>
                <c:pt idx="346">
                  <c:v>1.2809136073410796</c:v>
                </c:pt>
                <c:pt idx="347">
                  <c:v>1.3320771292899607</c:v>
                </c:pt>
                <c:pt idx="348">
                  <c:v>1.3811925932332643</c:v>
                </c:pt>
                <c:pt idx="349">
                  <c:v>1.4281608064193785</c:v>
                </c:pt>
                <c:pt idx="350">
                  <c:v>1.4728857768599306</c:v>
                </c:pt>
                <c:pt idx="351">
                  <c:v>1.5152749023671566</c:v>
                </c:pt>
                <c:pt idx="352">
                  <c:v>1.5552391547335567</c:v>
                </c:pt>
                <c:pt idx="353">
                  <c:v>1.592693258698902</c:v>
                </c:pt>
                <c:pt idx="354">
                  <c:v>1.6275558653566446</c:v>
                </c:pt>
                <c:pt idx="355">
                  <c:v>1.659749719659612</c:v>
                </c:pt>
                <c:pt idx="356">
                  <c:v>1.6892018216931814</c:v>
                </c:pt>
                <c:pt idx="357">
                  <c:v>1.7158435813932411</c:v>
                </c:pt>
                <c:pt idx="358">
                  <c:v>1.7396109663958004</c:v>
                </c:pt>
                <c:pt idx="359">
                  <c:v>1.760444642715455</c:v>
                </c:pt>
                <c:pt idx="360">
                  <c:v>1.7782901079607205</c:v>
                </c:pt>
                <c:pt idx="361">
                  <c:v>1.7930978168057328</c:v>
                </c:pt>
                <c:pt idx="362">
                  <c:v>1.8048232984497805</c:v>
                </c:pt>
                <c:pt idx="363">
                  <c:v>1.8134272658087174</c:v>
                </c:pt>
                <c:pt idx="364">
                  <c:v>1.8188757161953775</c:v>
                </c:pt>
                <c:pt idx="365">
                  <c:v>1.8211400232597026</c:v>
                </c:pt>
                <c:pt idx="366">
                  <c:v>1.8201970199733768</c:v>
                </c:pt>
                <c:pt idx="367">
                  <c:v>1.816029072458305</c:v>
                </c:pt>
                <c:pt idx="368">
                  <c:v>1.8086241444732509</c:v>
                </c:pt>
                <c:pt idx="369">
                  <c:v>1.7979758523883684</c:v>
                </c:pt>
                <c:pt idx="370">
                  <c:v>1.7840835104931505</c:v>
                </c:pt>
                <c:pt idx="371">
                  <c:v>1.7669521664994867</c:v>
                </c:pt>
                <c:pt idx="372">
                  <c:v>1.7465926271180348</c:v>
                </c:pt>
                <c:pt idx="373">
                  <c:v>1.7230214736029168</c:v>
                </c:pt>
                <c:pt idx="374">
                  <c:v>1.6962610671769092</c:v>
                </c:pt>
                <c:pt idx="375">
                  <c:v>1.6663395442665907</c:v>
                </c:pt>
                <c:pt idx="376">
                  <c:v>1.6332908014945908</c:v>
                </c:pt>
                <c:pt idx="377">
                  <c:v>1.5971544703937921</c:v>
                </c:pt>
                <c:pt idx="378">
                  <c:v>1.5579758818264202</c:v>
                </c:pt>
                <c:pt idx="379">
                  <c:v>1.5158060201089285</c:v>
                </c:pt>
                <c:pt idx="380">
                  <c:v>1.4707014668618954</c:v>
                </c:pt>
                <c:pt idx="381">
                  <c:v>1.4227243346224314</c:v>
                </c:pt>
                <c:pt idx="382">
                  <c:v>1.371942190274833</c:v>
                </c:pt>
                <c:pt idx="383">
                  <c:v>1.3184279683737115</c:v>
                </c:pt>
                <c:pt idx="384">
                  <c:v>1.2622598744520031</c:v>
                </c:pt>
                <c:pt idx="385">
                  <c:v>1.2035212784246707</c:v>
                </c:pt>
                <c:pt idx="386">
                  <c:v>1.1423005982169419</c:v>
                </c:pt>
                <c:pt idx="387">
                  <c:v>1.0786911737641314</c:v>
                </c:pt>
                <c:pt idx="388">
                  <c:v>1.012791131547955</c:v>
                </c:pt>
                <c:pt idx="389">
                  <c:v>0.94470323985193461</c:v>
                </c:pt>
                <c:pt idx="390">
                  <c:v>0.87453475493605048</c:v>
                </c:pt>
                <c:pt idx="391">
                  <c:v>0.80239725834807207</c:v>
                </c:pt>
                <c:pt idx="392">
                  <c:v>0.72840648560596699</c:v>
                </c:pt>
                <c:pt idx="393">
                  <c:v>0.6526821465024375</c:v>
                </c:pt>
                <c:pt idx="394">
                  <c:v>0.57534773729897382</c:v>
                </c:pt>
                <c:pt idx="395">
                  <c:v>0.49653034509280625</c:v>
                </c:pt>
                <c:pt idx="396">
                  <c:v>0.4163604446556588</c:v>
                </c:pt>
                <c:pt idx="397">
                  <c:v>0.33497168805828909</c:v>
                </c:pt>
                <c:pt idx="398">
                  <c:v>0.25250068740945769</c:v>
                </c:pt>
                <c:pt idx="399">
                  <c:v>0.16908679105224236</c:v>
                </c:pt>
                <c:pt idx="400">
                  <c:v>8.4871853574030751E-2</c:v>
                </c:pt>
                <c:pt idx="401">
                  <c:v>-1.7071622338750767E-13</c:v>
                </c:pt>
                <c:pt idx="402">
                  <c:v>-8.5382615449160343E-2</c:v>
                </c:pt>
                <c:pt idx="403">
                  <c:v>-0.17112805563760541</c:v>
                </c:pt>
                <c:pt idx="404">
                  <c:v>-0.25708685143362775</c:v>
                </c:pt>
                <c:pt idx="405">
                  <c:v>-0.34310825684592361</c:v>
                </c:pt>
                <c:pt idx="406">
                  <c:v>-0.42904050795466814</c:v>
                </c:pt>
                <c:pt idx="407">
                  <c:v>-0.51473108520094979</c:v>
                </c:pt>
                <c:pt idx="408">
                  <c:v>-0.60002697859117404</c:v>
                </c:pt>
                <c:pt idx="409">
                  <c:v>-0.68477495536487754</c:v>
                </c:pt>
                <c:pt idx="410">
                  <c:v>-0.76882182966732271</c:v>
                </c:pt>
                <c:pt idx="411">
                  <c:v>-0.85201473376210157</c:v>
                </c:pt>
                <c:pt idx="412">
                  <c:v>-0.93420139031321525</c:v>
                </c:pt>
                <c:pt idx="413">
                  <c:v>-1.015230385261592</c:v>
                </c:pt>
                <c:pt idx="414">
                  <c:v>-1.0949514408169121</c:v>
                </c:pt>
                <c:pt idx="415">
                  <c:v>-1.1732156880827178</c:v>
                </c:pt>
                <c:pt idx="416">
                  <c:v>-1.2498759388303391</c:v>
                </c:pt>
                <c:pt idx="417">
                  <c:v>-1.3247869559358587</c:v>
                </c:pt>
                <c:pt idx="418">
                  <c:v>-1.397805721993796</c:v>
                </c:pt>
                <c:pt idx="419">
                  <c:v>-1.4687917056214512</c:v>
                </c:pt>
                <c:pt idx="420">
                  <c:v>-1.5376071249689873</c:v>
                </c:pt>
                <c:pt idx="421">
                  <c:v>-1.6041172079523947</c:v>
                </c:pt>
                <c:pt idx="422">
                  <c:v>-1.6681904487293659</c:v>
                </c:pt>
                <c:pt idx="423">
                  <c:v>-1.7296988599418692</c:v>
                </c:pt>
                <c:pt idx="424">
                  <c:v>-1.788518220253787</c:v>
                </c:pt>
                <c:pt idx="425">
                  <c:v>-1.8445283167175084</c:v>
                </c:pt>
                <c:pt idx="426">
                  <c:v>-1.8976131815097164</c:v>
                </c:pt>
                <c:pt idx="427">
                  <c:v>-1.9476613225837887</c:v>
                </c:pt>
                <c:pt idx="428">
                  <c:v>-1.9945659477942073</c:v>
                </c:pt>
                <c:pt idx="429">
                  <c:v>-2.0382251820573685</c:v>
                </c:pt>
                <c:pt idx="430">
                  <c:v>-2.078542277122748</c:v>
                </c:pt>
                <c:pt idx="431">
                  <c:v>-2.1154258135389936</c:v>
                </c:pt>
                <c:pt idx="432">
                  <c:v>-2.1487898944107093</c:v>
                </c:pt>
                <c:pt idx="433">
                  <c:v>-2.1785543305538977</c:v>
                </c:pt>
                <c:pt idx="434">
                  <c:v>-2.2046448166707959</c:v>
                </c:pt>
                <c:pt idx="435">
                  <c:v>-2.2269930981784603</c:v>
                </c:pt>
                <c:pt idx="436">
                  <c:v>-2.2455371283398304</c:v>
                </c:pt>
                <c:pt idx="437">
                  <c:v>-2.2602212153609686</c:v>
                </c:pt>
                <c:pt idx="438">
                  <c:v>-2.2709961591339454</c:v>
                </c:pt>
                <c:pt idx="439">
                  <c:v>-2.2778193773212099</c:v>
                </c:pt>
                <c:pt idx="440">
                  <c:v>-2.2806550204943039</c:v>
                </c:pt>
                <c:pt idx="441">
                  <c:v>-2.2794740760574017</c:v>
                </c:pt>
                <c:pt idx="442">
                  <c:v>-2.2742544607043884</c:v>
                </c:pt>
                <c:pt idx="443">
                  <c:v>-2.2649811011769461</c:v>
                </c:pt>
                <c:pt idx="444">
                  <c:v>-2.2516460031104089</c:v>
                </c:pt>
                <c:pt idx="445">
                  <c:v>-2.2342483077739304</c:v>
                </c:pt>
                <c:pt idx="446">
                  <c:v>-2.2127943365317746</c:v>
                </c:pt>
                <c:pt idx="447">
                  <c:v>-2.1872976228731855</c:v>
                </c:pt>
                <c:pt idx="448">
                  <c:v>-2.1577789318793625</c:v>
                </c:pt>
                <c:pt idx="449">
                  <c:v>-2.1242662670175547</c:v>
                </c:pt>
                <c:pt idx="450">
                  <c:v>-2.086794864173914</c:v>
                </c:pt>
                <c:pt idx="451">
                  <c:v>-2.0454071728589627</c:v>
                </c:pt>
                <c:pt idx="452">
                  <c:v>-2.0001528245416087</c:v>
                </c:pt>
                <c:pt idx="453">
                  <c:v>-1.9510885880903599</c:v>
                </c:pt>
                <c:pt idx="454">
                  <c:v>-1.8982783123228786</c:v>
                </c:pt>
                <c:pt idx="455">
                  <c:v>-1.8417928556879426</c:v>
                </c:pt>
                <c:pt idx="456">
                  <c:v>-1.7817100031267261</c:v>
                </c:pt>
                <c:pt idx="457">
                  <c:v>-1.7181143701833002</c:v>
                </c:pt>
                <c:pt idx="458">
                  <c:v>-1.6510972944571958</c:v>
                </c:pt>
                <c:pt idx="459">
                  <c:v>-1.5807567145138504</c:v>
                </c:pt>
                <c:pt idx="460">
                  <c:v>-1.5071970363916101</c:v>
                </c:pt>
                <c:pt idx="461">
                  <c:v>-1.4305289878667546</c:v>
                </c:pt>
                <c:pt idx="462">
                  <c:v>-1.3508694606606149</c:v>
                </c:pt>
                <c:pt idx="463">
                  <c:v>-1.2683413407953021</c:v>
                </c:pt>
                <c:pt idx="464">
                  <c:v>-1.1830733273267688</c:v>
                </c:pt>
                <c:pt idx="465">
                  <c:v>-1.0951997397058413</c:v>
                </c:pt>
                <c:pt idx="466">
                  <c:v>-1.0048603140395063</c:v>
                </c:pt>
                <c:pt idx="467">
                  <c:v>-0.91219998854598616</c:v>
                </c:pt>
                <c:pt idx="468">
                  <c:v>-0.81736867851802375</c:v>
                </c:pt>
                <c:pt idx="469">
                  <c:v>-0.72052104112924775</c:v>
                </c:pt>
                <c:pt idx="470">
                  <c:v>-0.62181623043846779</c:v>
                </c:pt>
                <c:pt idx="471">
                  <c:v>-0.5214176429661902</c:v>
                </c:pt>
                <c:pt idx="472">
                  <c:v>-0.41949265423669624</c:v>
                </c:pt>
                <c:pt idx="473">
                  <c:v>-0.31621234669708825</c:v>
                </c:pt>
                <c:pt idx="474">
                  <c:v>-0.21175122944287991</c:v>
                </c:pt>
                <c:pt idx="475">
                  <c:v>-0.10628695019623936</c:v>
                </c:pt>
                <c:pt idx="476">
                  <c:v>4.1635645356205934E-14</c:v>
                </c:pt>
                <c:pt idx="477">
                  <c:v>0.10692658889468942</c:v>
                </c:pt>
                <c:pt idx="478">
                  <c:v>0.2143075514525449</c:v>
                </c:pt>
                <c:pt idx="479">
                  <c:v>0.32195570408439661</c:v>
                </c:pt>
                <c:pt idx="480">
                  <c:v>0.42968226416096894</c:v>
                </c:pt>
                <c:pt idx="481">
                  <c:v>0.53729717427795376</c:v>
                </c:pt>
                <c:pt idx="482">
                  <c:v>0.64460943072706678</c:v>
                </c:pt>
                <c:pt idx="483">
                  <c:v>0.75142741561752902</c:v>
                </c:pt>
                <c:pt idx="484">
                  <c:v>0.85755923208253548</c:v>
                </c:pt>
                <c:pt idx="485">
                  <c:v>0.96281304199641138</c:v>
                </c:pt>
                <c:pt idx="486">
                  <c:v>1.066997405620276</c:v>
                </c:pt>
                <c:pt idx="487">
                  <c:v>1.169921622587101</c:v>
                </c:pt>
                <c:pt idx="488">
                  <c:v>1.2713960736311474</c:v>
                </c:pt>
                <c:pt idx="489">
                  <c:v>1.3712325624618709</c:v>
                </c:pt>
                <c:pt idx="490">
                  <c:v>1.4692446571785038</c:v>
                </c:pt>
                <c:pt idx="491">
                  <c:v>1.5652480306187171</c:v>
                </c:pt>
                <c:pt idx="492">
                  <c:v>1.6590607990329966</c:v>
                </c:pt>
                <c:pt idx="493">
                  <c:v>1.7505038584756549</c:v>
                </c:pt>
                <c:pt idx="494">
                  <c:v>1.8394012183037989</c:v>
                </c:pt>
                <c:pt idx="495">
                  <c:v>1.9255803311769923</c:v>
                </c:pt>
                <c:pt idx="496">
                  <c:v>2.0088724189529201</c:v>
                </c:pt>
                <c:pt idx="497">
                  <c:v>2.0891127938779577</c:v>
                </c:pt>
                <c:pt idx="498">
                  <c:v>2.1661411744762544</c:v>
                </c:pt>
                <c:pt idx="499">
                  <c:v>2.2398019955467454</c:v>
                </c:pt>
                <c:pt idx="500">
                  <c:v>2.3099447116843672</c:v>
                </c:pt>
                <c:pt idx="501">
                  <c:v>2.3764240937496286</c:v>
                </c:pt>
                <c:pt idx="502">
                  <c:v>2.439100517719873</c:v>
                </c:pt>
                <c:pt idx="503">
                  <c:v>2.497840245365353</c:v>
                </c:pt>
                <c:pt idx="504">
                  <c:v>2.5525156962046567</c:v>
                </c:pt>
                <c:pt idx="505">
                  <c:v>2.6030057102059092</c:v>
                </c:pt>
                <c:pt idx="506">
                  <c:v>2.6491958007134713</c:v>
                </c:pt>
                <c:pt idx="507">
                  <c:v>2.6909783970939904</c:v>
                </c:pt>
                <c:pt idx="508">
                  <c:v>2.7282530766107551</c:v>
                </c:pt>
                <c:pt idx="509">
                  <c:v>2.7609267850514421</c:v>
                </c:pt>
                <c:pt idx="510">
                  <c:v>2.7889140456513486</c:v>
                </c:pt>
                <c:pt idx="511">
                  <c:v>2.8121371558721866</c:v>
                </c:pt>
                <c:pt idx="512">
                  <c:v>2.8305263716153033</c:v>
                </c:pt>
                <c:pt idx="513">
                  <c:v>2.8440200784678984</c:v>
                </c:pt>
                <c:pt idx="514">
                  <c:v>2.8525649496013505</c:v>
                </c:pt>
                <c:pt idx="515">
                  <c:v>2.8561160899620375</c:v>
                </c:pt>
                <c:pt idx="516">
                  <c:v>2.8546371664171506</c:v>
                </c:pt>
                <c:pt idx="517">
                  <c:v>2.8481005235407948</c:v>
                </c:pt>
                <c:pt idx="518">
                  <c:v>2.8364872847491713</c:v>
                </c:pt>
                <c:pt idx="519">
                  <c:v>2.819787438517805</c:v>
                </c:pt>
                <c:pt idx="520">
                  <c:v>2.7979999094385533</c:v>
                </c:pt>
                <c:pt idx="521">
                  <c:v>2.7711326138994821</c:v>
                </c:pt>
                <c:pt idx="522">
                  <c:v>2.7392025001965954</c:v>
                </c:pt>
                <c:pt idx="523">
                  <c:v>2.7022355729127887</c:v>
                </c:pt>
                <c:pt idx="524">
                  <c:v>2.6602669014262239</c:v>
                </c:pt>
                <c:pt idx="525">
                  <c:v>2.6133406124375647</c:v>
                </c:pt>
                <c:pt idx="526">
                  <c:v>2.5615098664331164</c:v>
                </c:pt>
                <c:pt idx="527">
                  <c:v>2.5048368180288367</c:v>
                </c:pt>
                <c:pt idx="528">
                  <c:v>2.4433925601683328</c:v>
                </c:pt>
                <c:pt idx="529">
                  <c:v>2.3772570521763638</c:v>
                </c:pt>
                <c:pt idx="530">
                  <c:v>2.3065190316979658</c:v>
                </c:pt>
                <c:pt idx="531">
                  <c:v>2.2312759105819508</c:v>
                </c:pt>
                <c:pt idx="532">
                  <c:v>2.1516336547962993</c:v>
                </c:pt>
                <c:pt idx="533">
                  <c:v>2.0677066484917526</c:v>
                </c:pt>
                <c:pt idx="534">
                  <c:v>1.9796175423585929</c:v>
                </c:pt>
                <c:pt idx="535">
                  <c:v>1.8874970864503515</c:v>
                </c:pt>
                <c:pt idx="536">
                  <c:v>1.791483947676574</c:v>
                </c:pt>
                <c:pt idx="537">
                  <c:v>1.6917245121952242</c:v>
                </c:pt>
                <c:pt idx="538">
                  <c:v>1.588372672963289</c:v>
                </c:pt>
                <c:pt idx="539">
                  <c:v>1.4815896027320912</c:v>
                </c:pt>
                <c:pt idx="540">
                  <c:v>1.3715435128011253</c:v>
                </c:pt>
                <c:pt idx="541">
                  <c:v>1.2584093978714497</c:v>
                </c:pt>
                <c:pt idx="542">
                  <c:v>1.142368767366182</c:v>
                </c:pt>
                <c:pt idx="543">
                  <c:v>1.0236093636119306</c:v>
                </c:pt>
                <c:pt idx="544">
                  <c:v>0.90232486730045569</c:v>
                </c:pt>
                <c:pt idx="545">
                  <c:v>0.77871459067496496</c:v>
                </c:pt>
                <c:pt idx="546">
                  <c:v>0.65298315890986025</c:v>
                </c:pt>
                <c:pt idx="547">
                  <c:v>0.5253401801763079</c:v>
                </c:pt>
                <c:pt idx="548">
                  <c:v>0.39599990490918147</c:v>
                </c:pt>
                <c:pt idx="549">
                  <c:v>0.26518087481294411</c:v>
                </c:pt>
                <c:pt idx="550">
                  <c:v>0.1331055621655774</c:v>
                </c:pt>
                <c:pt idx="551">
                  <c:v>1.3376999956827804E-14</c:v>
                </c:pt>
                <c:pt idx="552">
                  <c:v>-0.13390659623765677</c:v>
                </c:pt>
                <c:pt idx="553">
                  <c:v>-0.26838221493541836</c:v>
                </c:pt>
                <c:pt idx="554">
                  <c:v>-0.40319244183237801</c:v>
                </c:pt>
                <c:pt idx="555">
                  <c:v>-0.53810086015348013</c:v>
                </c:pt>
                <c:pt idx="556">
                  <c:v>-0.67286945669392595</c:v>
                </c:pt>
                <c:pt idx="557">
                  <c:v>-0.80725903317095982</c:v>
                </c:pt>
                <c:pt idx="558">
                  <c:v>-0.94102962214713126</c:v>
                </c:pt>
                <c:pt idx="559">
                  <c:v>-1.0739409068169679</c:v>
                </c:pt>
                <c:pt idx="560">
                  <c:v>-1.2057526439378554</c:v>
                </c:pt>
                <c:pt idx="561">
                  <c:v>-1.3362250891760179</c:v>
                </c:pt>
                <c:pt idx="562">
                  <c:v>-1.4651194241298382</c:v>
                </c:pt>
                <c:pt idx="563">
                  <c:v>-1.5921981842854003</c:v>
                </c:pt>
                <c:pt idx="564">
                  <c:v>-1.7172256871529514</c:v>
                </c:pt>
                <c:pt idx="565">
                  <c:v>-1.8399684598281425</c:v>
                </c:pt>
                <c:pt idx="566">
                  <c:v>-1.9601956652183778</c:v>
                </c:pt>
                <c:pt idx="567">
                  <c:v>-2.077679526172429</c:v>
                </c:pt>
                <c:pt idx="568">
                  <c:v>-2.1921957467505546</c:v>
                </c:pt>
                <c:pt idx="569">
                  <c:v>-2.3035239298728238</c:v>
                </c:pt>
                <c:pt idx="570">
                  <c:v>-2.4114479905851889</c:v>
                </c:pt>
                <c:pt idx="571">
                  <c:v>-2.5157565641860358</c:v>
                </c:pt>
                <c:pt idx="572">
                  <c:v>-2.6162434084604125</c:v>
                </c:pt>
                <c:pt idx="573">
                  <c:v>-2.7127077992751336</c:v>
                </c:pt>
                <c:pt idx="574">
                  <c:v>-2.8049549187950595</c:v>
                </c:pt>
                <c:pt idx="575">
                  <c:v>-2.8927962355895995</c:v>
                </c:pt>
                <c:pt idx="576">
                  <c:v>-2.9760498759083296</c:v>
                </c:pt>
                <c:pt idx="577">
                  <c:v>-3.0545409854159375</c:v>
                </c:pt>
                <c:pt idx="578">
                  <c:v>-3.1281020806892958</c:v>
                </c:pt>
                <c:pt idx="579">
                  <c:v>-3.1965733897933886</c:v>
                </c:pt>
                <c:pt idx="580">
                  <c:v>-3.2598031812680008</c:v>
                </c:pt>
                <c:pt idx="581">
                  <c:v>-3.3176480808735778</c:v>
                </c:pt>
                <c:pt idx="582">
                  <c:v>-3.3699733754623775</c:v>
                </c:pt>
                <c:pt idx="583">
                  <c:v>-3.4166533033599955</c:v>
                </c:pt>
                <c:pt idx="584">
                  <c:v>-3.4575713306624958</c:v>
                </c:pt>
                <c:pt idx="585">
                  <c:v>-3.4926204128757399</c:v>
                </c:pt>
                <c:pt idx="586">
                  <c:v>-3.5217032413459228</c:v>
                </c:pt>
                <c:pt idx="587">
                  <c:v>-3.5447324739539794</c:v>
                </c:pt>
                <c:pt idx="588">
                  <c:v>-3.5616309495711183</c:v>
                </c:pt>
                <c:pt idx="589">
                  <c:v>-3.5723318857984725</c:v>
                </c:pt>
                <c:pt idx="590">
                  <c:v>-3.5767790595405464</c:v>
                </c:pt>
                <c:pt idx="591">
                  <c:v>-3.5749269699897726</c:v>
                </c:pt>
                <c:pt idx="592">
                  <c:v>-3.5667409836280775</c:v>
                </c:pt>
                <c:pt idx="593">
                  <c:v>-3.5521974608807665</c:v>
                </c:pt>
                <c:pt idx="594">
                  <c:v>-3.5312838640883153</c:v>
                </c:pt>
                <c:pt idx="595">
                  <c:v>-3.503998846492677</c:v>
                </c:pt>
                <c:pt idx="596">
                  <c:v>-3.4703523219664563</c:v>
                </c:pt>
                <c:pt idx="597">
                  <c:v>-3.4303655152457435</c:v>
                </c:pt>
                <c:pt idx="598">
                  <c:v>-3.3840709924604191</c:v>
                </c:pt>
                <c:pt idx="599">
                  <c:v>-3.3315126717894019</c:v>
                </c:pt>
                <c:pt idx="600">
                  <c:v>-3.2727458141023158</c:v>
                </c:pt>
                <c:pt idx="601">
                  <c:v>-3.2078369934837756</c:v>
                </c:pt>
                <c:pt idx="602">
                  <c:v>-3.136864047571255</c:v>
                </c:pt>
                <c:pt idx="603">
                  <c:v>-3.0599160076729963</c:v>
                </c:pt>
                <c:pt idx="604">
                  <c:v>-2.9770930086677616</c:v>
                </c:pt>
                <c:pt idx="605">
                  <c:v>-2.8885061787242199</c:v>
                </c:pt>
                <c:pt idx="606">
                  <c:v>-2.7942775089134573</c:v>
                </c:pt>
                <c:pt idx="607">
                  <c:v>-2.6945397028243248</c:v>
                </c:pt>
                <c:pt idx="608">
                  <c:v>-2.5894360063271602</c:v>
                </c:pt>
                <c:pt idx="609">
                  <c:v>-2.4791200176675674</c:v>
                </c:pt>
                <c:pt idx="610">
                  <c:v>-2.3637554781077275</c:v>
                </c:pt>
                <c:pt idx="611">
                  <c:v>-2.2435160433684449</c:v>
                </c:pt>
                <c:pt idx="612">
                  <c:v>-2.1185850361606722</c:v>
                </c:pt>
                <c:pt idx="613">
                  <c:v>-1.9891551801303085</c:v>
                </c:pt>
                <c:pt idx="614">
                  <c:v>-1.8554283155750695</c:v>
                </c:pt>
                <c:pt idx="615">
                  <c:v>-1.717615097326429</c:v>
                </c:pt>
                <c:pt idx="616">
                  <c:v>-1.5759346752237338</c:v>
                </c:pt>
                <c:pt idx="617">
                  <c:v>-1.4306143576407584</c:v>
                </c:pt>
                <c:pt idx="618">
                  <c:v>-1.2818892585579096</c:v>
                </c:pt>
                <c:pt idx="619">
                  <c:v>-1.1300019287051557</c:v>
                </c:pt>
                <c:pt idx="620">
                  <c:v>-0.97520197133229869</c:v>
                </c:pt>
                <c:pt idx="621">
                  <c:v>-0.81774564319352872</c:v>
                </c:pt>
                <c:pt idx="622">
                  <c:v>-0.65789544136310751</c:v>
                </c:pt>
                <c:pt idx="623">
                  <c:v>-0.49591967652757463</c:v>
                </c:pt>
                <c:pt idx="624">
                  <c:v>-0.33209203342787097</c:v>
                </c:pt>
                <c:pt idx="625">
                  <c:v>-0.16669111915143262</c:v>
                </c:pt>
                <c:pt idx="626">
                  <c:v>-6.603098277009967E-15</c:v>
                </c:pt>
                <c:pt idx="627">
                  <c:v>0.16769427231636155</c:v>
                </c:pt>
                <c:pt idx="628">
                  <c:v>0.33610114438552208</c:v>
                </c:pt>
                <c:pt idx="629">
                  <c:v>0.50492705390356241</c:v>
                </c:pt>
                <c:pt idx="630">
                  <c:v>0.673875930772595</c:v>
                </c:pt>
                <c:pt idx="631">
                  <c:v>0.84264970564949337</c:v>
                </c:pt>
                <c:pt idx="632">
                  <c:v>1.0109488250910885</c:v>
                </c:pt>
                <c:pt idx="633">
                  <c:v>1.1784727724243076</c:v>
                </c:pt>
                <c:pt idx="634">
                  <c:v>1.3449205934545887</c:v>
                </c:pt>
                <c:pt idx="635">
                  <c:v>1.5099914261117888</c:v>
                </c:pt>
                <c:pt idx="636">
                  <c:v>1.6733850331206386</c:v>
                </c:pt>
                <c:pt idx="637">
                  <c:v>1.8348023367717472</c:v>
                </c:pt>
                <c:pt idx="638">
                  <c:v>1.9939459548600549</c:v>
                </c:pt>
                <c:pt idx="639">
                  <c:v>2.1505207368498356</c:v>
                </c:pt>
                <c:pt idx="640">
                  <c:v>2.3042342993193512</c:v>
                </c:pt>
                <c:pt idx="641">
                  <c:v>2.4547975597338052</c:v>
                </c:pt>
                <c:pt idx="642">
                  <c:v>2.60192526759249</c:v>
                </c:pt>
                <c:pt idx="643">
                  <c:v>2.7453365319949166</c:v>
                </c:pt>
                <c:pt idx="644">
                  <c:v>2.8847553446713023</c:v>
                </c:pt>
                <c:pt idx="645">
                  <c:v>3.0199110975250671</c:v>
                </c:pt>
                <c:pt idx="646">
                  <c:v>3.150539093738975</c:v>
                </c:pt>
                <c:pt idx="647">
                  <c:v>3.2763810515022134</c:v>
                </c:pt>
                <c:pt idx="648">
                  <c:v>3.3971855994230991</c:v>
                </c:pt>
                <c:pt idx="649">
                  <c:v>3.5127087627011675</c:v>
                </c:pt>
                <c:pt idx="650">
                  <c:v>3.6227144391431758</c:v>
                </c:pt>
                <c:pt idx="651">
                  <c:v>3.7269748641199874</c:v>
                </c:pt>
                <c:pt idx="652">
                  <c:v>3.8252710635754656</c:v>
                </c:pt>
                <c:pt idx="653">
                  <c:v>3.9173932942142473</c:v>
                </c:pt>
                <c:pt idx="654">
                  <c:v>4.0031414700126966</c:v>
                </c:pt>
                <c:pt idx="655">
                  <c:v>4.0823255742164273</c:v>
                </c:pt>
                <c:pt idx="656">
                  <c:v>4.154766056008329</c:v>
                </c:pt>
                <c:pt idx="657">
                  <c:v>4.2202942110533144</c:v>
                </c:pt>
                <c:pt idx="658">
                  <c:v>4.2787525451496977</c:v>
                </c:pt>
                <c:pt idx="659">
                  <c:v>4.3299951202423781</c:v>
                </c:pt>
                <c:pt idx="660">
                  <c:v>4.3738878820796989</c:v>
                </c:pt>
                <c:pt idx="661">
                  <c:v>4.4103089688240207</c:v>
                </c:pt>
                <c:pt idx="662">
                  <c:v>4.4391489999555569</c:v>
                </c:pt>
                <c:pt idx="663">
                  <c:v>4.4603113448399139</c:v>
                </c:pt>
                <c:pt idx="664">
                  <c:v>4.4737123703619481</c:v>
                </c:pt>
                <c:pt idx="665">
                  <c:v>4.4792816670619988</c:v>
                </c:pt>
                <c:pt idx="666">
                  <c:v>4.4769622532451434</c:v>
                </c:pt>
                <c:pt idx="667">
                  <c:v>4.4667107565699551</c:v>
                </c:pt>
                <c:pt idx="668">
                  <c:v>4.4484975726600444</c:v>
                </c:pt>
                <c:pt idx="669">
                  <c:v>4.422307000319579</c:v>
                </c:pt>
                <c:pt idx="670">
                  <c:v>4.3881373529728682</c:v>
                </c:pt>
                <c:pt idx="671">
                  <c:v>4.3460010459877747</c:v>
                </c:pt>
                <c:pt idx="672">
                  <c:v>4.2959246595834495</c:v>
                </c:pt>
                <c:pt idx="673">
                  <c:v>4.2379489770641268</c:v>
                </c:pt>
                <c:pt idx="674">
                  <c:v>4.172128998162913</c:v>
                </c:pt>
                <c:pt idx="675">
                  <c:v>4.0985339273221628</c:v>
                </c:pt>
                <c:pt idx="676">
                  <c:v>4.0172471367803393</c:v>
                </c:pt>
                <c:pt idx="677">
                  <c:v>3.9283661043790357</c:v>
                </c:pt>
                <c:pt idx="678">
                  <c:v>3.8320023260480069</c:v>
                </c:pt>
                <c:pt idx="679">
                  <c:v>3.7282812029706172</c:v>
                </c:pt>
                <c:pt idx="680">
                  <c:v>3.6173419034768903</c:v>
                </c:pt>
                <c:pt idx="681">
                  <c:v>3.4993371997563307</c:v>
                </c:pt>
                <c:pt idx="682">
                  <c:v>3.3744332795277709</c:v>
                </c:pt>
                <c:pt idx="683">
                  <c:v>3.2428095328486362</c:v>
                </c:pt>
                <c:pt idx="684">
                  <c:v>3.1046583142910649</c:v>
                </c:pt>
                <c:pt idx="685">
                  <c:v>2.9601846807572589</c:v>
                </c:pt>
                <c:pt idx="686">
                  <c:v>2.8096061052511883</c:v>
                </c:pt>
                <c:pt idx="687">
                  <c:v>2.6531521669681624</c:v>
                </c:pt>
                <c:pt idx="688">
                  <c:v>2.4910642181078968</c:v>
                </c:pt>
                <c:pt idx="689">
                  <c:v>2.3235950278602573</c:v>
                </c:pt>
                <c:pt idx="690">
                  <c:v>2.1510084040559789</c:v>
                </c:pt>
                <c:pt idx="691">
                  <c:v>1.9735787930171198</c:v>
                </c:pt>
                <c:pt idx="692">
                  <c:v>1.7915908581837463</c:v>
                </c:pt>
                <c:pt idx="693">
                  <c:v>1.6053390381344068</c:v>
                </c:pt>
                <c:pt idx="694">
                  <c:v>1.4151270846580788</c:v>
                </c:pt>
                <c:pt idx="695">
                  <c:v>1.2212675815745155</c:v>
                </c:pt>
                <c:pt idx="696">
                  <c:v>1.0240814450381757</c:v>
                </c:pt>
                <c:pt idx="697">
                  <c:v>0.82389740609808326</c:v>
                </c:pt>
                <c:pt idx="698">
                  <c:v>0.62105147632199176</c:v>
                </c:pt>
                <c:pt idx="699">
                  <c:v>0.41588639732806204</c:v>
                </c:pt>
                <c:pt idx="700">
                  <c:v>0.20875107510077309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F3-47D1-9A7E-9B63982E76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93849872"/>
        <c:axId val="1193850352"/>
      </c:scatterChart>
      <c:valAx>
        <c:axId val="1193849872"/>
        <c:scaling>
          <c:orientation val="minMax"/>
          <c:max val="8"/>
        </c:scaling>
        <c:delete val="1"/>
        <c:axPos val="b"/>
        <c:numFmt formatCode="General" sourceLinked="1"/>
        <c:majorTickMark val="none"/>
        <c:minorTickMark val="none"/>
        <c:tickLblPos val="nextTo"/>
        <c:crossAx val="1193850352"/>
        <c:crosses val="autoZero"/>
        <c:crossBetween val="midCat"/>
      </c:valAx>
      <c:valAx>
        <c:axId val="11938503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93849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20:48:08.6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0 595 24556,'867'-595'0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20:49:56.3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 24575,'54'-2'0,"-32"1"0,-1 0 0,1 1 0,32 5 0,-51-4 0,1 0 0,-1 0 0,0 0 0,1 1 0,-1-1 0,0 1 0,0 0 0,0 0 0,0 0 0,-1 0 0,1 0 0,-1 1 0,1-1 0,-1 1 0,0 0 0,0-1 0,0 1 0,0 0 0,0 0 0,-1 0 0,1 1 0,-1-1 0,0 0 0,0 1 0,0-1 0,0 0 0,0 7 0,-1-10 0,0 1 0,0-1 0,0 0 0,0 1 0,0-1 0,0 0 0,0 0 0,0 1 0,0-1 0,0 0 0,0 1 0,0-1 0,0 0 0,0 1 0,0-1 0,0 0 0,0 0 0,0 1 0,0-1 0,-1 0 0,1 0 0,0 1 0,0-1 0,0 0 0,-1 0 0,1 1 0,0-1 0,0 0 0,0 0 0,-1 0 0,1 0 0,0 1 0,0-1 0,-1 0 0,1 0 0,0 0 0,-1 0 0,1 0 0,-1 0 0,-11-6 0,-9-17 0,18 16-1365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20:49:58.9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47 24575,'1'1'0,"-1"0"0,1 0 0,-1 0 0,1 0 0,-1 0 0,1 0 0,-1 0 0,1 0 0,0 0 0,0 0 0,-1-1 0,1 1 0,0 0 0,0 0 0,0-1 0,0 1 0,0-1 0,0 1 0,0-1 0,0 1 0,0-1 0,0 1 0,0-1 0,1 0 0,-1 0 0,0 0 0,0 1 0,0-1 0,2-1 0,39 3 0,-38-2 0,2 0 0,1 0 0,0 0 0,0-1 0,0 1 0,-1-2 0,1 1 0,0-1 0,-1 0 0,1 0 0,-1-1 0,0 1 0,0-2 0,8-4 0,-1 2-136,1 0-1,0 0 1,0 1-1,0 1 1,1 0-1,-1 1 1,1 1-1,0 0 0,22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20:49:59.9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64 24575,'25'-2'25,"0"-1"-1,-1-1 1,0-1 0,46-16-1,38-8-1512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20:50:00.5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31 24575,'1'0'0,"2"0"0,1-1 0,2-1 0,3 0 0,2-2 0,4 0 0,3 1 0,2 0 0,1 0 0,-1 1 0,0 0 0,-1 1 0,-4 1 0,-1-1 0,-2-1 0,-2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20:50:03.4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 24575,'38'-1'0,"-27"-1"0,-1 1 0,0 1 0,1 0 0,-1 0 0,0 1 0,1 0 0,-1 1 0,0 0 0,12 4 0,-21-5 4,0 0 0,0-1 0,0 1-1,0 0 1,0 0 0,0 0 0,0 0-1,0 0 1,-1 0 0,1 0 0,0 0-1,-1 1 1,1-1 0,-1 0 0,1 0-1,-1 0 1,1 1 0,-1-1 0,0 0 0,0 1-1,0-1 1,1 0 0,-1 1 0,-1-1-1,1 0 1,0 0 0,0 1 0,-1 0-1,1-1-42,0 0-1,-1 1 0,1-1 0,0 0 0,0 0 0,0 0 0,0 0 1,0 0-1,0 0 0,0 0 0,0 0 0,1 1 0,-1-1 1,0 0-1,1 0 0,-1 0 0,0 0 0,1 0 0,-1 0 0,1 0 1,0 0-1,-1 0 0,1-1 0,0 1 0,0 0 0,-1 0 0,1-1 1,0 1-1,0 0 0,0-1 0,0 1 0,0-1 0,0 1 1,0-1-1,0 1 0,1-1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20:48:26.5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75 24575,'13'-2'0,"-1"1"0,0-2 0,0 1 0,0-2 0,0 1 0,19-10 0,-15 6 0,0 1 0,27-6 0,-2 4 0,1 2 0,1 1 0,-1 3 0,55 3 0,-12 12 0,-77-12 0,0 0 0,1 1 0,-1 0 0,0 0 0,0 1 0,0 0 0,-1 0 0,11 6 0,55 38 0,62 54 0,-93-55 0,-35-37 0,0 0 0,1 0 0,16 13 0,49 59 0,-48-63 0,-2 0 0,0 2 0,-2 1 0,33 40 0,-13 25 0,19 12 0,-57-94-1365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20:49:48.2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0 112 24461,'734'-112'0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20:49:49.6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0 146 24518,'828'-145'0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20:49:44.3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0 225 24575,'12'0'0,"0"-1"0,0-1 0,0 0 0,-1-1 0,1 0 0,-1-1 0,0 0 0,11-6 0,87-52 0,-76 41 0,37-17 0,-36 23-227,0 2-1,1 1 1,1 2-1,-1 1 1,63-6-1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20:49:45.5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1 172 24575,'4'-8'0,"1"0"0,1 0 0,-1 0 0,1 1 0,0 0 0,1 0 0,0 1 0,0-1 0,0 2 0,1-1 0,0 1 0,0 0 0,0 1 0,1-1 0,-1 2 0,1-1 0,0 1 0,0 1 0,0 0 0,16-2 0,88-18 0,71-7 0,-124 23-1365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20:49:46.8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90 24575,'16'-2'0,"-1"0"0,0-1 0,0-1 0,0 0 0,16-8 0,2 1 0,-7 3 0,-10 2 0,1 1 0,0 0 0,1 1 0,-1 1 0,0 1 0,19-1 0,6 3-455,-1-2 0,61-11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20:49:51.1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25 24575,'2'0'0,"0"-1"0,2 0 0,3-1 0,0 0 0,1-2 0,0 1 0,0 0 0,-1 1 0,0 1 0,0 0 0,0 1 0,-2-1 0,0-1 0,1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20:49:53.9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34 24575,'6'0'0,"-1"0"0,1 1 0,-1-1 0,1 1 0,-1 0 0,1 1 0,-1-1 0,0 1 0,0 0 0,1 0 0,-2 1 0,1 0 0,0-1 0,0 2 0,-1-1 0,5 4 0,-5-5 0,-1 0 0,1-1 0,0 0 0,0 0 0,0 0 0,0 0 0,0 0 0,1-1 0,-1 0 0,8 0 0,43-5 0,116-36 0,-3 11 0,-137 29-1365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D5C0-7FB8-E0F4-BAFE-65C498AFF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E20997-5C6C-1B81-3FA1-2F8C5B2BE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8579F-14A5-AC18-EB71-160C547C9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D6B63-7973-4513-BC84-C3DC84D916C6}" type="datetimeFigureOut">
              <a:rPr lang="en-CA" smtClean="0"/>
              <a:t>2025-11-20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4A932-B095-1E2D-6EBE-C86AAE672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096C3-4F3E-9600-B981-275B4424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8D66-BEB3-4B0C-ADC7-EEA07B5C06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5186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A2B52-5867-7BA0-9F2F-E118734B1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D1CBF-320F-BEBC-7F93-A3ED5F223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57AED-D5EC-3B50-F641-D4DB97858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D6B63-7973-4513-BC84-C3DC84D916C6}" type="datetimeFigureOut">
              <a:rPr lang="en-CA" smtClean="0"/>
              <a:t>2025-11-20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9E095-3916-E8B8-3730-34849DFC4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2362-5559-E758-782A-A861F6FC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8D66-BEB3-4B0C-ADC7-EEA07B5C06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5566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E8D0BD-60F7-D73E-CBAF-F33F30095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C4567-60CD-5998-24FE-01048B626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4B56D-E021-3777-0AA1-C7221DD79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D6B63-7973-4513-BC84-C3DC84D916C6}" type="datetimeFigureOut">
              <a:rPr lang="en-CA" smtClean="0"/>
              <a:t>2025-11-20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CBC28-4AA8-F21A-202C-786F0AE59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C02F1-FFD0-2BD5-6405-C359EC79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8D66-BEB3-4B0C-ADC7-EEA07B5C06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1239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04887-7C9F-FDF6-09D5-3C0330729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F89DA-743A-620C-92F5-45FA51403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56CB5-FCCC-FC5D-22A0-BF0C18CD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D6B63-7973-4513-BC84-C3DC84D916C6}" type="datetimeFigureOut">
              <a:rPr lang="en-CA" smtClean="0"/>
              <a:t>2025-11-20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5C876-1A2B-1A9B-E4D3-86462040A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93593-89D4-FD74-6583-C0923118F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8D66-BEB3-4B0C-ADC7-EEA07B5C06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808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AFA6-C0CD-DBA6-9C6B-4981668DD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4A28F-FCB9-4F36-FFFB-5A8788993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92B86-1A3C-4CC8-665F-965890D1A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D6B63-7973-4513-BC84-C3DC84D916C6}" type="datetimeFigureOut">
              <a:rPr lang="en-CA" smtClean="0"/>
              <a:t>2025-11-20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3E110-21D7-259F-6CAC-F9C5677B6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C73EE-DE27-7399-F1E9-9B72476E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8D66-BEB3-4B0C-ADC7-EEA07B5C06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690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284A3-6FF3-0BBC-7F1F-027FB5BF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EDCD5-3F22-45E0-B320-720809FC4E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C569E-8B54-52D7-50B8-F8E0BC545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913D8-1FDD-46B1-DEEE-70C7EA09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D6B63-7973-4513-BC84-C3DC84D916C6}" type="datetimeFigureOut">
              <a:rPr lang="en-CA" smtClean="0"/>
              <a:t>2025-11-20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7C476-C092-2098-94B3-72E8968E2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AEC41-B877-36B9-5C20-2EB219C8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8D66-BEB3-4B0C-ADC7-EEA07B5C06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15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603BC-BA60-A60C-0AA1-E846B923F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8A6A2-0EE9-F822-C87C-42963941D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A7DAA5-3D07-F961-7BCC-0AF1FD657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CCF73-C895-0502-D839-363D2B775C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CB4B7E-096F-972C-9FB9-A8A8E01DD6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EB8871-55EE-5712-269F-CD92F09C3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D6B63-7973-4513-BC84-C3DC84D916C6}" type="datetimeFigureOut">
              <a:rPr lang="en-CA" smtClean="0"/>
              <a:t>2025-11-20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3AD7A5-91FC-8834-DA89-77EB4A25B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B47541-98E1-2375-E1E0-0798365E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8D66-BEB3-4B0C-ADC7-EEA07B5C06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2585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0961E-C70E-DA7F-79BC-99DFB835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F5E3E-D42B-42E2-CC73-AD3735B24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D6B63-7973-4513-BC84-C3DC84D916C6}" type="datetimeFigureOut">
              <a:rPr lang="en-CA" smtClean="0"/>
              <a:t>2025-11-20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667E1-5BF9-ACE7-8264-EDB16DAC2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94F72-4AAD-C4AE-6D21-D547C68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8D66-BEB3-4B0C-ADC7-EEA07B5C06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762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FD0F8-3A7F-8F22-5714-CE6AEE07D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D6B63-7973-4513-BC84-C3DC84D916C6}" type="datetimeFigureOut">
              <a:rPr lang="en-CA" smtClean="0"/>
              <a:t>2025-11-20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F0CB62-830B-E310-5206-231D62B4F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601E7-3CBD-46DB-9C36-C4737E6C9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8D66-BEB3-4B0C-ADC7-EEA07B5C06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8978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2DE95-38C7-8A74-99F5-CB778E5C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0B124-01A2-1C29-E04D-DAB581CC0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FED353-1234-68E0-376B-AE04F5327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5ACCF-9C69-459F-541F-4D61FCF8D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D6B63-7973-4513-BC84-C3DC84D916C6}" type="datetimeFigureOut">
              <a:rPr lang="en-CA" smtClean="0"/>
              <a:t>2025-11-20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9C979-0029-E21A-BB99-06FC57C3B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E635DE-CE09-C696-AB01-64E22AE5D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8D66-BEB3-4B0C-ADC7-EEA07B5C06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297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F1050-E809-DF39-4E7A-AF647FB0B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C64998-5791-1F21-D0A7-6841329CBE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1B3CA-A5A9-23F5-47B4-FCD5BFF0B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F46CF-5BFD-ED9B-D6AB-A620238AE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D6B63-7973-4513-BC84-C3DC84D916C6}" type="datetimeFigureOut">
              <a:rPr lang="en-CA" smtClean="0"/>
              <a:t>2025-11-20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FB9A16-75B6-4B88-2A02-066E3210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499D1-AF01-CBA1-0407-97CEB5822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8D66-BEB3-4B0C-ADC7-EEA07B5C06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0924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8D5843-9C28-662B-9BDB-2597AE6FE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BE8FE-3701-D6C6-CD73-3F33050FD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05B83-3A9A-29BC-DD29-811C9D74B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3D6B63-7973-4513-BC84-C3DC84D916C6}" type="datetimeFigureOut">
              <a:rPr lang="en-CA" smtClean="0"/>
              <a:t>2025-11-20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FA0C3-E880-F91A-3C98-B736D3C75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BFF38-F69A-9928-6AFD-753DFDEF3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288D66-BEB3-4B0C-ADC7-EEA07B5C06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6774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16.png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EC6C1-067B-747C-D01A-980384FD5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82A26C5-AA49-1BE6-05B4-B5C52BB7CCC1}"/>
              </a:ext>
            </a:extLst>
          </p:cNvPr>
          <p:cNvSpPr/>
          <p:nvPr/>
        </p:nvSpPr>
        <p:spPr>
          <a:xfrm rot="2311774">
            <a:off x="5764453" y="2682581"/>
            <a:ext cx="1322877" cy="2401108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F44DD5-BF58-A85A-B5E6-09BED460BB9C}"/>
              </a:ext>
            </a:extLst>
          </p:cNvPr>
          <p:cNvSpPr/>
          <p:nvPr/>
        </p:nvSpPr>
        <p:spPr>
          <a:xfrm rot="2939870">
            <a:off x="5277827" y="3996450"/>
            <a:ext cx="1237993" cy="1005737"/>
          </a:xfrm>
          <a:prstGeom prst="roundRect">
            <a:avLst>
              <a:gd name="adj" fmla="val 50000"/>
            </a:avLst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E51EBC-834B-BA45-3C39-E483458FFB7C}"/>
              </a:ext>
            </a:extLst>
          </p:cNvPr>
          <p:cNvGrpSpPr/>
          <p:nvPr/>
        </p:nvGrpSpPr>
        <p:grpSpPr>
          <a:xfrm>
            <a:off x="4872134" y="3253168"/>
            <a:ext cx="1190036" cy="1787274"/>
            <a:chOff x="4872134" y="3253168"/>
            <a:chExt cx="1190036" cy="178727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B12FFBB-1F94-2B69-DBF9-9F4EDB63BFF5}"/>
                </a:ext>
              </a:extLst>
            </p:cNvPr>
            <p:cNvSpPr/>
            <p:nvPr/>
          </p:nvSpPr>
          <p:spPr>
            <a:xfrm rot="8174236">
              <a:off x="4955877" y="3253168"/>
              <a:ext cx="606217" cy="1787274"/>
            </a:xfrm>
            <a:prstGeom prst="ellipse">
              <a:avLst/>
            </a:prstGeom>
            <a:solidFill>
              <a:srgbClr val="7E694E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0F4E7B9-73D0-E1AB-1FC1-F932AF574AF4}"/>
                </a:ext>
              </a:extLst>
            </p:cNvPr>
            <p:cNvSpPr/>
            <p:nvPr/>
          </p:nvSpPr>
          <p:spPr>
            <a:xfrm rot="2612015">
              <a:off x="4872134" y="3987757"/>
              <a:ext cx="1190036" cy="669019"/>
            </a:xfrm>
            <a:prstGeom prst="roundRect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079020F-AEBD-A205-D4E7-60D9962157C4}"/>
              </a:ext>
            </a:extLst>
          </p:cNvPr>
          <p:cNvSpPr/>
          <p:nvPr/>
        </p:nvSpPr>
        <p:spPr>
          <a:xfrm rot="2465462">
            <a:off x="5298754" y="4042294"/>
            <a:ext cx="1362541" cy="734851"/>
          </a:xfrm>
          <a:prstGeom prst="roundRect">
            <a:avLst>
              <a:gd name="adj" fmla="val 43825"/>
            </a:avLst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36AC01-2DEE-483E-C31B-C670A3530E06}"/>
              </a:ext>
            </a:extLst>
          </p:cNvPr>
          <p:cNvSpPr/>
          <p:nvPr/>
        </p:nvSpPr>
        <p:spPr>
          <a:xfrm>
            <a:off x="4459224" y="3986784"/>
            <a:ext cx="3273552" cy="60350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C3BAF4-BB8D-0513-0C82-485D0A787C1A}"/>
              </a:ext>
            </a:extLst>
          </p:cNvPr>
          <p:cNvSpPr/>
          <p:nvPr/>
        </p:nvSpPr>
        <p:spPr>
          <a:xfrm rot="2311774">
            <a:off x="3958117" y="3300984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68C544-CC9F-50B6-2ADF-C0DD3FD70D4D}"/>
              </a:ext>
            </a:extLst>
          </p:cNvPr>
          <p:cNvSpPr/>
          <p:nvPr/>
        </p:nvSpPr>
        <p:spPr>
          <a:xfrm>
            <a:off x="5925312" y="1124712"/>
            <a:ext cx="2185416" cy="2048256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0D247F-A5BC-6C14-37CB-93A40BAA6985}"/>
              </a:ext>
            </a:extLst>
          </p:cNvPr>
          <p:cNvSpPr/>
          <p:nvPr/>
        </p:nvSpPr>
        <p:spPr>
          <a:xfrm>
            <a:off x="5084064" y="4005452"/>
            <a:ext cx="474740" cy="568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5CF30D-8237-1B7C-C1FF-019BF3C58C0B}"/>
              </a:ext>
            </a:extLst>
          </p:cNvPr>
          <p:cNvSpPr/>
          <p:nvPr/>
        </p:nvSpPr>
        <p:spPr>
          <a:xfrm>
            <a:off x="6457103" y="4004136"/>
            <a:ext cx="474740" cy="568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D6132F-B874-11D1-3F04-374BFCF5F30A}"/>
              </a:ext>
            </a:extLst>
          </p:cNvPr>
          <p:cNvSpPr/>
          <p:nvPr/>
        </p:nvSpPr>
        <p:spPr>
          <a:xfrm rot="1875076">
            <a:off x="6159190" y="3086972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4425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AF5A7-C85A-A875-9F71-9530DDC7A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1A4F5B5-6DC9-0C0C-F45A-80776B8A77A7}"/>
              </a:ext>
            </a:extLst>
          </p:cNvPr>
          <p:cNvSpPr/>
          <p:nvPr/>
        </p:nvSpPr>
        <p:spPr>
          <a:xfrm>
            <a:off x="5379040" y="1864299"/>
            <a:ext cx="1322877" cy="2721412"/>
          </a:xfrm>
          <a:prstGeom prst="ellipse">
            <a:avLst/>
          </a:prstGeom>
          <a:gradFill flip="none" rotWithShape="1">
            <a:gsLst>
              <a:gs pos="0">
                <a:srgbClr val="FEF5F0"/>
              </a:gs>
              <a:gs pos="40000">
                <a:srgbClr val="F9D9F0"/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CC504FC-4E68-EA1E-D5DA-61A1B706D21C}"/>
              </a:ext>
            </a:extLst>
          </p:cNvPr>
          <p:cNvSpPr/>
          <p:nvPr/>
        </p:nvSpPr>
        <p:spPr>
          <a:xfrm>
            <a:off x="5404841" y="3579974"/>
            <a:ext cx="1237993" cy="1005737"/>
          </a:xfrm>
          <a:prstGeom prst="roundRect">
            <a:avLst>
              <a:gd name="adj" fmla="val 50000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123310-F09D-E74A-8101-DBC1ED3A6038}"/>
              </a:ext>
            </a:extLst>
          </p:cNvPr>
          <p:cNvSpPr/>
          <p:nvPr/>
        </p:nvSpPr>
        <p:spPr>
          <a:xfrm>
            <a:off x="4947770" y="326308"/>
            <a:ext cx="2185416" cy="2048256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A182B4B-BBAD-C4EA-62B8-B69C74C40545}"/>
              </a:ext>
            </a:extLst>
          </p:cNvPr>
          <p:cNvSpPr/>
          <p:nvPr/>
        </p:nvSpPr>
        <p:spPr>
          <a:xfrm rot="1013233">
            <a:off x="5210216" y="597251"/>
            <a:ext cx="2034014" cy="405722"/>
          </a:xfrm>
          <a:prstGeom prst="roundRect">
            <a:avLst>
              <a:gd name="adj" fmla="val 50000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BBA582-50CC-5DE1-B76C-288E55F922F6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>
            <a:off x="5254071" y="504683"/>
            <a:ext cx="1946304" cy="590858"/>
          </a:xfrm>
          <a:prstGeom prst="line">
            <a:avLst/>
          </a:prstGeom>
          <a:ln w="76200">
            <a:solidFill>
              <a:srgbClr val="15EB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5EEA0770-2211-A12D-1DE6-9EC53EF83789}"/>
              </a:ext>
            </a:extLst>
          </p:cNvPr>
          <p:cNvSpPr/>
          <p:nvPr/>
        </p:nvSpPr>
        <p:spPr>
          <a:xfrm rot="2013793">
            <a:off x="5364784" y="3812181"/>
            <a:ext cx="606217" cy="1787274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8433B5C-3803-5E94-A276-759BD90DE376}"/>
              </a:ext>
            </a:extLst>
          </p:cNvPr>
          <p:cNvSpPr/>
          <p:nvPr/>
        </p:nvSpPr>
        <p:spPr>
          <a:xfrm rot="18712457">
            <a:off x="5488899" y="4938440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8CF4F66-E431-88F7-40D9-749AF1478EBD}"/>
              </a:ext>
            </a:extLst>
          </p:cNvPr>
          <p:cNvSpPr/>
          <p:nvPr/>
        </p:nvSpPr>
        <p:spPr>
          <a:xfrm>
            <a:off x="5398871" y="3579974"/>
            <a:ext cx="1243963" cy="734851"/>
          </a:xfrm>
          <a:prstGeom prst="roundRect">
            <a:avLst>
              <a:gd name="adj" fmla="val 22004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32B33A-364A-B8C5-E7C7-5454AFAD8EEB}"/>
              </a:ext>
            </a:extLst>
          </p:cNvPr>
          <p:cNvSpPr/>
          <p:nvPr/>
        </p:nvSpPr>
        <p:spPr>
          <a:xfrm rot="9083428">
            <a:off x="5454028" y="1214132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8703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7ACBB-89A3-418B-3646-8A4667626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E316CFE-8BFB-4030-D868-A808C7AECD4C}"/>
              </a:ext>
            </a:extLst>
          </p:cNvPr>
          <p:cNvSpPr/>
          <p:nvPr/>
        </p:nvSpPr>
        <p:spPr>
          <a:xfrm>
            <a:off x="5379040" y="1864299"/>
            <a:ext cx="1322877" cy="2721412"/>
          </a:xfrm>
          <a:prstGeom prst="ellipse">
            <a:avLst/>
          </a:prstGeom>
          <a:gradFill flip="none" rotWithShape="1">
            <a:gsLst>
              <a:gs pos="0">
                <a:srgbClr val="FEF5F0"/>
              </a:gs>
              <a:gs pos="40000">
                <a:srgbClr val="F9D9F0"/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0D2882-6D41-0EC2-FA69-3D10FFB2C530}"/>
              </a:ext>
            </a:extLst>
          </p:cNvPr>
          <p:cNvSpPr/>
          <p:nvPr/>
        </p:nvSpPr>
        <p:spPr>
          <a:xfrm>
            <a:off x="4947770" y="326308"/>
            <a:ext cx="2185416" cy="2048256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4662321-C3DE-18A8-3E0F-74BC422DD21A}"/>
              </a:ext>
            </a:extLst>
          </p:cNvPr>
          <p:cNvSpPr/>
          <p:nvPr/>
        </p:nvSpPr>
        <p:spPr>
          <a:xfrm rot="1013233">
            <a:off x="5210216" y="597251"/>
            <a:ext cx="2034014" cy="405722"/>
          </a:xfrm>
          <a:prstGeom prst="roundRect">
            <a:avLst>
              <a:gd name="adj" fmla="val 50000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E3A5AB-54D5-8CBB-E744-E306357B3C68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>
            <a:off x="5254071" y="504683"/>
            <a:ext cx="1946304" cy="590858"/>
          </a:xfrm>
          <a:prstGeom prst="line">
            <a:avLst/>
          </a:prstGeom>
          <a:ln w="76200">
            <a:solidFill>
              <a:srgbClr val="15EB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1C557A16-FE01-70B5-FCD4-061D6F93CA8C}"/>
              </a:ext>
            </a:extLst>
          </p:cNvPr>
          <p:cNvGrpSpPr/>
          <p:nvPr/>
        </p:nvGrpSpPr>
        <p:grpSpPr>
          <a:xfrm rot="1394232">
            <a:off x="5253096" y="3520754"/>
            <a:ext cx="1243963" cy="1005737"/>
            <a:chOff x="5398871" y="3579974"/>
            <a:chExt cx="1243963" cy="100573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821D8A-AC2E-C77B-991B-7F96BE3F601D}"/>
                </a:ext>
              </a:extLst>
            </p:cNvPr>
            <p:cNvSpPr/>
            <p:nvPr/>
          </p:nvSpPr>
          <p:spPr>
            <a:xfrm>
              <a:off x="5404841" y="3579974"/>
              <a:ext cx="1237993" cy="1005737"/>
            </a:xfrm>
            <a:prstGeom prst="roundRect">
              <a:avLst>
                <a:gd name="adj" fmla="val 50000"/>
              </a:avLst>
            </a:prstGeom>
            <a:solidFill>
              <a:srgbClr val="0FB5B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54A6C08-387C-2D15-74DA-F04D3CD2D721}"/>
                </a:ext>
              </a:extLst>
            </p:cNvPr>
            <p:cNvSpPr/>
            <p:nvPr/>
          </p:nvSpPr>
          <p:spPr>
            <a:xfrm>
              <a:off x="5398871" y="3579974"/>
              <a:ext cx="1243963" cy="734851"/>
            </a:xfrm>
            <a:prstGeom prst="roundRect">
              <a:avLst>
                <a:gd name="adj" fmla="val 22004"/>
              </a:avLst>
            </a:prstGeom>
            <a:solidFill>
              <a:srgbClr val="0FB5B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7F03B5F6-1461-40B9-21EF-C30EA5285013}"/>
              </a:ext>
            </a:extLst>
          </p:cNvPr>
          <p:cNvSpPr/>
          <p:nvPr/>
        </p:nvSpPr>
        <p:spPr>
          <a:xfrm rot="8210524">
            <a:off x="5029411" y="2777857"/>
            <a:ext cx="606217" cy="1787274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F14155-53E2-4C69-94ED-2C5E13935E97}"/>
              </a:ext>
            </a:extLst>
          </p:cNvPr>
          <p:cNvSpPr/>
          <p:nvPr/>
        </p:nvSpPr>
        <p:spPr>
          <a:xfrm rot="1311783">
            <a:off x="4325920" y="2900779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45217CF-0983-03DA-DFCE-EADB91A87B66}"/>
              </a:ext>
            </a:extLst>
          </p:cNvPr>
          <p:cNvSpPr/>
          <p:nvPr/>
        </p:nvSpPr>
        <p:spPr>
          <a:xfrm rot="4166495">
            <a:off x="5179594" y="2036445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05A58-F7CA-EAD5-FDB8-FFC1850528A1}"/>
              </a:ext>
            </a:extLst>
          </p:cNvPr>
          <p:cNvCxnSpPr/>
          <p:nvPr/>
        </p:nvCxnSpPr>
        <p:spPr>
          <a:xfrm flipV="1">
            <a:off x="4114800" y="3147391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B1BE40-2207-CA31-93BA-9EFCCD6430F7}"/>
              </a:ext>
            </a:extLst>
          </p:cNvPr>
          <p:cNvCxnSpPr/>
          <p:nvPr/>
        </p:nvCxnSpPr>
        <p:spPr>
          <a:xfrm flipV="1">
            <a:off x="4366592" y="2374564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716875-D0B3-8277-9E94-9B408B2FDCE4}"/>
              </a:ext>
            </a:extLst>
          </p:cNvPr>
          <p:cNvCxnSpPr/>
          <p:nvPr/>
        </p:nvCxnSpPr>
        <p:spPr>
          <a:xfrm flipV="1">
            <a:off x="4684644" y="1725207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464A02-4522-3555-A7BC-91AC0C2081C3}"/>
              </a:ext>
            </a:extLst>
          </p:cNvPr>
          <p:cNvCxnSpPr/>
          <p:nvPr/>
        </p:nvCxnSpPr>
        <p:spPr>
          <a:xfrm flipV="1">
            <a:off x="4843670" y="863816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8164EF-DF93-C1AB-9A8D-DFB43D147712}"/>
              </a:ext>
            </a:extLst>
          </p:cNvPr>
          <p:cNvCxnSpPr/>
          <p:nvPr/>
        </p:nvCxnSpPr>
        <p:spPr>
          <a:xfrm flipV="1">
            <a:off x="6894646" y="3108356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3DC181-BB60-39F8-05EE-49A7EBD5D9DC}"/>
              </a:ext>
            </a:extLst>
          </p:cNvPr>
          <p:cNvCxnSpPr/>
          <p:nvPr/>
        </p:nvCxnSpPr>
        <p:spPr>
          <a:xfrm flipV="1">
            <a:off x="7146438" y="2335529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5F2D34-206A-168E-E10F-DEBA89E79B88}"/>
              </a:ext>
            </a:extLst>
          </p:cNvPr>
          <p:cNvCxnSpPr/>
          <p:nvPr/>
        </p:nvCxnSpPr>
        <p:spPr>
          <a:xfrm flipV="1">
            <a:off x="7464490" y="1686172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6E016A8-8865-6C9B-DC0F-0BE21BCB02FA}"/>
              </a:ext>
            </a:extLst>
          </p:cNvPr>
          <p:cNvCxnSpPr/>
          <p:nvPr/>
        </p:nvCxnSpPr>
        <p:spPr>
          <a:xfrm flipV="1">
            <a:off x="7623516" y="824781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611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80A28-2619-5DE4-B5F6-F56B3E1D5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32F0F8A-687A-E1CD-1ADA-D1C9DB052BD6}"/>
              </a:ext>
            </a:extLst>
          </p:cNvPr>
          <p:cNvSpPr/>
          <p:nvPr/>
        </p:nvSpPr>
        <p:spPr>
          <a:xfrm>
            <a:off x="5379040" y="1864299"/>
            <a:ext cx="1322877" cy="2721412"/>
          </a:xfrm>
          <a:prstGeom prst="ellipse">
            <a:avLst/>
          </a:prstGeom>
          <a:gradFill flip="none" rotWithShape="1">
            <a:gsLst>
              <a:gs pos="0">
                <a:srgbClr val="FEF5F0"/>
              </a:gs>
              <a:gs pos="40000">
                <a:srgbClr val="F9D9F0"/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9EA7B6-ABB3-5539-3B00-BBFC4657785F}"/>
              </a:ext>
            </a:extLst>
          </p:cNvPr>
          <p:cNvSpPr/>
          <p:nvPr/>
        </p:nvSpPr>
        <p:spPr>
          <a:xfrm>
            <a:off x="4947770" y="326308"/>
            <a:ext cx="2185416" cy="2048256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8AA564A-1E5A-F0DE-355A-ED96C9D222B9}"/>
              </a:ext>
            </a:extLst>
          </p:cNvPr>
          <p:cNvSpPr/>
          <p:nvPr/>
        </p:nvSpPr>
        <p:spPr>
          <a:xfrm rot="1013233">
            <a:off x="5210216" y="597251"/>
            <a:ext cx="2034014" cy="405722"/>
          </a:xfrm>
          <a:prstGeom prst="roundRect">
            <a:avLst>
              <a:gd name="adj" fmla="val 50000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6152EF-1F57-0010-703E-A1011AB4AA5C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>
            <a:off x="5254071" y="504683"/>
            <a:ext cx="1946304" cy="590858"/>
          </a:xfrm>
          <a:prstGeom prst="line">
            <a:avLst/>
          </a:prstGeom>
          <a:ln w="76200">
            <a:solidFill>
              <a:srgbClr val="15EB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09D7EB7-CF72-5B2E-43B5-483EA8B51CCB}"/>
              </a:ext>
            </a:extLst>
          </p:cNvPr>
          <p:cNvGrpSpPr/>
          <p:nvPr/>
        </p:nvGrpSpPr>
        <p:grpSpPr>
          <a:xfrm rot="1394232">
            <a:off x="5253096" y="3520754"/>
            <a:ext cx="1243963" cy="1005737"/>
            <a:chOff x="5398871" y="3579974"/>
            <a:chExt cx="1243963" cy="100573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789EC47-0A88-AF99-1579-32B3A954F1F5}"/>
                </a:ext>
              </a:extLst>
            </p:cNvPr>
            <p:cNvSpPr/>
            <p:nvPr/>
          </p:nvSpPr>
          <p:spPr>
            <a:xfrm>
              <a:off x="5404841" y="3579974"/>
              <a:ext cx="1237993" cy="1005737"/>
            </a:xfrm>
            <a:prstGeom prst="roundRect">
              <a:avLst>
                <a:gd name="adj" fmla="val 50000"/>
              </a:avLst>
            </a:prstGeom>
            <a:solidFill>
              <a:srgbClr val="0FB5B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509CFF1-E046-8D68-3303-03D9714E5699}"/>
                </a:ext>
              </a:extLst>
            </p:cNvPr>
            <p:cNvSpPr/>
            <p:nvPr/>
          </p:nvSpPr>
          <p:spPr>
            <a:xfrm>
              <a:off x="5398871" y="3579974"/>
              <a:ext cx="1243963" cy="734851"/>
            </a:xfrm>
            <a:prstGeom prst="roundRect">
              <a:avLst>
                <a:gd name="adj" fmla="val 22004"/>
              </a:avLst>
            </a:prstGeom>
            <a:solidFill>
              <a:srgbClr val="0FB5B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F29DDF07-4C48-09B2-1F3E-1E730DE9F867}"/>
              </a:ext>
            </a:extLst>
          </p:cNvPr>
          <p:cNvSpPr/>
          <p:nvPr/>
        </p:nvSpPr>
        <p:spPr>
          <a:xfrm rot="8210524">
            <a:off x="5029411" y="2777857"/>
            <a:ext cx="606217" cy="1787274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D8BFF6-4F8E-E80C-1816-378D49F6AA91}"/>
              </a:ext>
            </a:extLst>
          </p:cNvPr>
          <p:cNvSpPr/>
          <p:nvPr/>
        </p:nvSpPr>
        <p:spPr>
          <a:xfrm rot="1311783">
            <a:off x="4325920" y="2900779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1CB94A6-443E-102C-E206-8AAA11B3AEC9}"/>
              </a:ext>
            </a:extLst>
          </p:cNvPr>
          <p:cNvSpPr/>
          <p:nvPr/>
        </p:nvSpPr>
        <p:spPr>
          <a:xfrm rot="4166495">
            <a:off x="5179594" y="2036445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0C0C7B-8157-2FC8-D2BA-0E4B5F9C54EE}"/>
              </a:ext>
            </a:extLst>
          </p:cNvPr>
          <p:cNvCxnSpPr/>
          <p:nvPr/>
        </p:nvCxnSpPr>
        <p:spPr>
          <a:xfrm flipV="1">
            <a:off x="4114800" y="2374564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EC364-7403-E6DC-BBB2-E9A78B02F95E}"/>
              </a:ext>
            </a:extLst>
          </p:cNvPr>
          <p:cNvCxnSpPr/>
          <p:nvPr/>
        </p:nvCxnSpPr>
        <p:spPr>
          <a:xfrm flipV="1">
            <a:off x="4366592" y="1725207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DE4685-D549-14A9-FE63-7381AB7118C7}"/>
              </a:ext>
            </a:extLst>
          </p:cNvPr>
          <p:cNvCxnSpPr/>
          <p:nvPr/>
        </p:nvCxnSpPr>
        <p:spPr>
          <a:xfrm flipV="1">
            <a:off x="4684644" y="863816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4AEABB-E83F-325C-93B8-D94F85FFB998}"/>
              </a:ext>
            </a:extLst>
          </p:cNvPr>
          <p:cNvCxnSpPr/>
          <p:nvPr/>
        </p:nvCxnSpPr>
        <p:spPr>
          <a:xfrm flipV="1">
            <a:off x="6894646" y="2335529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91632A-C63E-248F-394D-DCFE18701819}"/>
              </a:ext>
            </a:extLst>
          </p:cNvPr>
          <p:cNvCxnSpPr/>
          <p:nvPr/>
        </p:nvCxnSpPr>
        <p:spPr>
          <a:xfrm flipV="1">
            <a:off x="7143328" y="1686172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FAC135-E94B-1E21-E6DA-2685F92EB7CB}"/>
              </a:ext>
            </a:extLst>
          </p:cNvPr>
          <p:cNvCxnSpPr/>
          <p:nvPr/>
        </p:nvCxnSpPr>
        <p:spPr>
          <a:xfrm flipV="1">
            <a:off x="7464490" y="824781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3BEF90-A487-B8F2-5831-EFFF3DED87C2}"/>
              </a:ext>
            </a:extLst>
          </p:cNvPr>
          <p:cNvCxnSpPr/>
          <p:nvPr/>
        </p:nvCxnSpPr>
        <p:spPr>
          <a:xfrm flipV="1">
            <a:off x="7623516" y="3104321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266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AB13B-5493-6D67-A8C8-AE85895E9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C0E418-B162-4959-9910-1F29CE616C7D}"/>
              </a:ext>
            </a:extLst>
          </p:cNvPr>
          <p:cNvCxnSpPr/>
          <p:nvPr/>
        </p:nvCxnSpPr>
        <p:spPr>
          <a:xfrm flipV="1">
            <a:off x="6894646" y="1686172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A013F0-4846-EE9F-3468-9C183283EF84}"/>
              </a:ext>
            </a:extLst>
          </p:cNvPr>
          <p:cNvCxnSpPr/>
          <p:nvPr/>
        </p:nvCxnSpPr>
        <p:spPr>
          <a:xfrm flipV="1">
            <a:off x="4870175" y="2335529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5A8479CF-F5FB-BB60-EFDD-380F6D701706}"/>
              </a:ext>
            </a:extLst>
          </p:cNvPr>
          <p:cNvSpPr/>
          <p:nvPr/>
        </p:nvSpPr>
        <p:spPr>
          <a:xfrm>
            <a:off x="5379040" y="1864299"/>
            <a:ext cx="1322877" cy="2721412"/>
          </a:xfrm>
          <a:prstGeom prst="ellipse">
            <a:avLst/>
          </a:prstGeom>
          <a:gradFill flip="none" rotWithShape="1">
            <a:gsLst>
              <a:gs pos="0">
                <a:srgbClr val="FEF5F0"/>
              </a:gs>
              <a:gs pos="40000">
                <a:srgbClr val="F9D9F0"/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47DBDD-712F-3CDD-8AA4-9B709A15AF2F}"/>
              </a:ext>
            </a:extLst>
          </p:cNvPr>
          <p:cNvSpPr/>
          <p:nvPr/>
        </p:nvSpPr>
        <p:spPr>
          <a:xfrm>
            <a:off x="4947770" y="326308"/>
            <a:ext cx="2185416" cy="2048256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413A10-0787-2313-2775-1D366976F770}"/>
              </a:ext>
            </a:extLst>
          </p:cNvPr>
          <p:cNvSpPr/>
          <p:nvPr/>
        </p:nvSpPr>
        <p:spPr>
          <a:xfrm rot="1013233">
            <a:off x="5210216" y="597251"/>
            <a:ext cx="2034014" cy="405722"/>
          </a:xfrm>
          <a:prstGeom prst="roundRect">
            <a:avLst>
              <a:gd name="adj" fmla="val 50000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71B417-3E72-CF42-AD5D-C7615675A4E0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>
            <a:off x="5254071" y="504683"/>
            <a:ext cx="1946304" cy="590858"/>
          </a:xfrm>
          <a:prstGeom prst="line">
            <a:avLst/>
          </a:prstGeom>
          <a:ln w="76200">
            <a:solidFill>
              <a:srgbClr val="15EB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3183FF06-B6F3-9467-7C7B-BD27DF2D7E2B}"/>
              </a:ext>
            </a:extLst>
          </p:cNvPr>
          <p:cNvGrpSpPr/>
          <p:nvPr/>
        </p:nvGrpSpPr>
        <p:grpSpPr>
          <a:xfrm rot="1394232">
            <a:off x="5253096" y="3520754"/>
            <a:ext cx="1243963" cy="1005737"/>
            <a:chOff x="5398871" y="3579974"/>
            <a:chExt cx="1243963" cy="100573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D9A87CA-6B33-8AFA-41FB-BBABC454DF26}"/>
                </a:ext>
              </a:extLst>
            </p:cNvPr>
            <p:cNvSpPr/>
            <p:nvPr/>
          </p:nvSpPr>
          <p:spPr>
            <a:xfrm>
              <a:off x="5404841" y="3579974"/>
              <a:ext cx="1237993" cy="1005737"/>
            </a:xfrm>
            <a:prstGeom prst="roundRect">
              <a:avLst>
                <a:gd name="adj" fmla="val 50000"/>
              </a:avLst>
            </a:prstGeom>
            <a:solidFill>
              <a:srgbClr val="0FB5B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6E7493D-4535-CD62-AE89-703A8F35B143}"/>
                </a:ext>
              </a:extLst>
            </p:cNvPr>
            <p:cNvSpPr/>
            <p:nvPr/>
          </p:nvSpPr>
          <p:spPr>
            <a:xfrm>
              <a:off x="5398871" y="3579974"/>
              <a:ext cx="1243963" cy="734851"/>
            </a:xfrm>
            <a:prstGeom prst="roundRect">
              <a:avLst>
                <a:gd name="adj" fmla="val 22004"/>
              </a:avLst>
            </a:prstGeom>
            <a:solidFill>
              <a:srgbClr val="0FB5B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5015CEC2-11BD-8502-E6F3-E2B66CF3E280}"/>
              </a:ext>
            </a:extLst>
          </p:cNvPr>
          <p:cNvSpPr/>
          <p:nvPr/>
        </p:nvSpPr>
        <p:spPr>
          <a:xfrm rot="8210524">
            <a:off x="5029411" y="2777857"/>
            <a:ext cx="606217" cy="1787274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621C0D2-01E0-B4D9-2FB6-B4B8240E3332}"/>
              </a:ext>
            </a:extLst>
          </p:cNvPr>
          <p:cNvSpPr/>
          <p:nvPr/>
        </p:nvSpPr>
        <p:spPr>
          <a:xfrm rot="1311783">
            <a:off x="4325920" y="2900779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6507D50-FCB3-984D-04CF-F8EA0B8EB111}"/>
              </a:ext>
            </a:extLst>
          </p:cNvPr>
          <p:cNvSpPr/>
          <p:nvPr/>
        </p:nvSpPr>
        <p:spPr>
          <a:xfrm rot="4166495">
            <a:off x="5179594" y="2036445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7D1B0B-5453-E6CB-B714-C6FEE916FDD8}"/>
              </a:ext>
            </a:extLst>
          </p:cNvPr>
          <p:cNvCxnSpPr/>
          <p:nvPr/>
        </p:nvCxnSpPr>
        <p:spPr>
          <a:xfrm flipV="1">
            <a:off x="4359967" y="863816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652DD5-0122-0BEE-E7E6-FEFF4C1E8294}"/>
              </a:ext>
            </a:extLst>
          </p:cNvPr>
          <p:cNvCxnSpPr/>
          <p:nvPr/>
        </p:nvCxnSpPr>
        <p:spPr>
          <a:xfrm flipV="1">
            <a:off x="4114800" y="1725207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945868B-A0D0-BDEE-0BB6-51927E1C464D}"/>
              </a:ext>
            </a:extLst>
          </p:cNvPr>
          <p:cNvCxnSpPr/>
          <p:nvPr/>
        </p:nvCxnSpPr>
        <p:spPr>
          <a:xfrm flipV="1">
            <a:off x="7623516" y="2335529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7378697-6396-BCF6-84B9-BB37BCE403C5}"/>
              </a:ext>
            </a:extLst>
          </p:cNvPr>
          <p:cNvCxnSpPr/>
          <p:nvPr/>
        </p:nvCxnSpPr>
        <p:spPr>
          <a:xfrm flipV="1">
            <a:off x="7464490" y="3104321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89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94E36-F3C0-4D34-A749-9A499CEEE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DC77AC-13B8-8E12-26E6-FE38D7346757}"/>
              </a:ext>
            </a:extLst>
          </p:cNvPr>
          <p:cNvCxnSpPr/>
          <p:nvPr/>
        </p:nvCxnSpPr>
        <p:spPr>
          <a:xfrm flipV="1">
            <a:off x="4684644" y="2430392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5A0A92-C8C3-FA76-0377-2000F296FBF1}"/>
              </a:ext>
            </a:extLst>
          </p:cNvPr>
          <p:cNvCxnSpPr/>
          <p:nvPr/>
        </p:nvCxnSpPr>
        <p:spPr>
          <a:xfrm flipV="1">
            <a:off x="4366592" y="3104321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1925D55-EF3B-747D-F468-00D478913F43}"/>
              </a:ext>
            </a:extLst>
          </p:cNvPr>
          <p:cNvSpPr/>
          <p:nvPr/>
        </p:nvSpPr>
        <p:spPr>
          <a:xfrm>
            <a:off x="5379040" y="1864299"/>
            <a:ext cx="1322877" cy="2721412"/>
          </a:xfrm>
          <a:prstGeom prst="ellipse">
            <a:avLst/>
          </a:prstGeom>
          <a:gradFill flip="none" rotWithShape="1">
            <a:gsLst>
              <a:gs pos="0">
                <a:srgbClr val="FEF5F0"/>
              </a:gs>
              <a:gs pos="40000">
                <a:srgbClr val="F9D9F0"/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242527-2DE9-FE27-318E-F3AA8AABF879}"/>
              </a:ext>
            </a:extLst>
          </p:cNvPr>
          <p:cNvSpPr/>
          <p:nvPr/>
        </p:nvSpPr>
        <p:spPr>
          <a:xfrm>
            <a:off x="4947770" y="326308"/>
            <a:ext cx="2185416" cy="2048256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9946DE5-19C9-8C63-4755-F5DFDFC218F3}"/>
              </a:ext>
            </a:extLst>
          </p:cNvPr>
          <p:cNvSpPr/>
          <p:nvPr/>
        </p:nvSpPr>
        <p:spPr>
          <a:xfrm rot="1013233">
            <a:off x="5210216" y="597251"/>
            <a:ext cx="2034014" cy="405722"/>
          </a:xfrm>
          <a:prstGeom prst="roundRect">
            <a:avLst>
              <a:gd name="adj" fmla="val 50000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EF306C-E995-E939-D6DE-A77BD069D043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>
            <a:off x="5254071" y="504683"/>
            <a:ext cx="1946304" cy="590858"/>
          </a:xfrm>
          <a:prstGeom prst="line">
            <a:avLst/>
          </a:prstGeom>
          <a:ln w="76200">
            <a:solidFill>
              <a:srgbClr val="15EB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3C2D7034-9D01-513D-217B-D3926A1E5793}"/>
              </a:ext>
            </a:extLst>
          </p:cNvPr>
          <p:cNvGrpSpPr/>
          <p:nvPr/>
        </p:nvGrpSpPr>
        <p:grpSpPr>
          <a:xfrm rot="1394232">
            <a:off x="5253096" y="3520754"/>
            <a:ext cx="1243963" cy="1005737"/>
            <a:chOff x="5398871" y="3579974"/>
            <a:chExt cx="1243963" cy="100573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A6F695C-E4ED-24FF-971F-349B6719389E}"/>
                </a:ext>
              </a:extLst>
            </p:cNvPr>
            <p:cNvSpPr/>
            <p:nvPr/>
          </p:nvSpPr>
          <p:spPr>
            <a:xfrm>
              <a:off x="5404841" y="3579974"/>
              <a:ext cx="1237993" cy="1005737"/>
            </a:xfrm>
            <a:prstGeom prst="roundRect">
              <a:avLst>
                <a:gd name="adj" fmla="val 50000"/>
              </a:avLst>
            </a:prstGeom>
            <a:solidFill>
              <a:srgbClr val="0FB5B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764D6A1-5893-122F-5607-3968EE31A9C3}"/>
                </a:ext>
              </a:extLst>
            </p:cNvPr>
            <p:cNvSpPr/>
            <p:nvPr/>
          </p:nvSpPr>
          <p:spPr>
            <a:xfrm>
              <a:off x="5398871" y="3579974"/>
              <a:ext cx="1243963" cy="734851"/>
            </a:xfrm>
            <a:prstGeom prst="roundRect">
              <a:avLst>
                <a:gd name="adj" fmla="val 22004"/>
              </a:avLst>
            </a:prstGeom>
            <a:solidFill>
              <a:srgbClr val="0FB5B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3ED02EE5-75ED-06D2-0FB0-4B4D64F9069E}"/>
              </a:ext>
            </a:extLst>
          </p:cNvPr>
          <p:cNvSpPr/>
          <p:nvPr/>
        </p:nvSpPr>
        <p:spPr>
          <a:xfrm rot="8210524">
            <a:off x="5029411" y="2777857"/>
            <a:ext cx="606217" cy="1787274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840EA65-2E2C-0E75-57BB-C408AA653D21}"/>
              </a:ext>
            </a:extLst>
          </p:cNvPr>
          <p:cNvSpPr/>
          <p:nvPr/>
        </p:nvSpPr>
        <p:spPr>
          <a:xfrm rot="1311783">
            <a:off x="4325920" y="2900779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7A84E7-5A0E-30E8-F3C1-BF1030FD9745}"/>
              </a:ext>
            </a:extLst>
          </p:cNvPr>
          <p:cNvSpPr/>
          <p:nvPr/>
        </p:nvSpPr>
        <p:spPr>
          <a:xfrm rot="4166495">
            <a:off x="5179594" y="2036445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1A543D-6C18-8B0E-5DCB-ABB873C6941E}"/>
              </a:ext>
            </a:extLst>
          </p:cNvPr>
          <p:cNvCxnSpPr/>
          <p:nvPr/>
        </p:nvCxnSpPr>
        <p:spPr>
          <a:xfrm flipV="1">
            <a:off x="4114800" y="863816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C732BD-B56C-A8C6-360D-18B5FD93FA8A}"/>
              </a:ext>
            </a:extLst>
          </p:cNvPr>
          <p:cNvCxnSpPr/>
          <p:nvPr/>
        </p:nvCxnSpPr>
        <p:spPr>
          <a:xfrm flipV="1">
            <a:off x="4870175" y="1725207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198029A-6A27-A601-E450-A514E8FFB2D0}"/>
              </a:ext>
            </a:extLst>
          </p:cNvPr>
          <p:cNvCxnSpPr/>
          <p:nvPr/>
        </p:nvCxnSpPr>
        <p:spPr>
          <a:xfrm flipV="1">
            <a:off x="7298838" y="3113889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ECD760B-747E-772B-9E1D-06EC3E412328}"/>
              </a:ext>
            </a:extLst>
          </p:cNvPr>
          <p:cNvCxnSpPr/>
          <p:nvPr/>
        </p:nvCxnSpPr>
        <p:spPr>
          <a:xfrm flipV="1">
            <a:off x="7464490" y="2487602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5AFC40-10F2-32E4-FB0B-4CA3BADF0C59}"/>
              </a:ext>
            </a:extLst>
          </p:cNvPr>
          <p:cNvCxnSpPr/>
          <p:nvPr/>
        </p:nvCxnSpPr>
        <p:spPr>
          <a:xfrm flipV="1">
            <a:off x="7623516" y="1725207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23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2A7B3-B688-E986-677A-40C361330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A29DFDA-89F7-0446-2850-E1EBFC3A323B}"/>
              </a:ext>
            </a:extLst>
          </p:cNvPr>
          <p:cNvSpPr/>
          <p:nvPr/>
        </p:nvSpPr>
        <p:spPr>
          <a:xfrm>
            <a:off x="5379040" y="1864299"/>
            <a:ext cx="1322877" cy="2721412"/>
          </a:xfrm>
          <a:prstGeom prst="ellipse">
            <a:avLst/>
          </a:prstGeom>
          <a:gradFill flip="none" rotWithShape="1">
            <a:gsLst>
              <a:gs pos="0">
                <a:srgbClr val="FEF5F0"/>
              </a:gs>
              <a:gs pos="40000">
                <a:srgbClr val="F9D9F0"/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99A7B8-B7EB-3B6F-C0A7-9214C5460842}"/>
              </a:ext>
            </a:extLst>
          </p:cNvPr>
          <p:cNvSpPr/>
          <p:nvPr/>
        </p:nvSpPr>
        <p:spPr>
          <a:xfrm>
            <a:off x="4947770" y="326308"/>
            <a:ext cx="2185416" cy="2048256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7CFE64D-AE1E-1469-50A9-1F0C2F08FB58}"/>
              </a:ext>
            </a:extLst>
          </p:cNvPr>
          <p:cNvSpPr/>
          <p:nvPr/>
        </p:nvSpPr>
        <p:spPr>
          <a:xfrm rot="1013233">
            <a:off x="5210216" y="597251"/>
            <a:ext cx="2034014" cy="405722"/>
          </a:xfrm>
          <a:prstGeom prst="roundRect">
            <a:avLst>
              <a:gd name="adj" fmla="val 50000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CACA80-4454-4D7F-84AF-A3ED561E0A6F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>
            <a:off x="5254071" y="504683"/>
            <a:ext cx="1946304" cy="590858"/>
          </a:xfrm>
          <a:prstGeom prst="line">
            <a:avLst/>
          </a:prstGeom>
          <a:ln w="76200">
            <a:solidFill>
              <a:srgbClr val="15EB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352AA934-2BE7-9D80-E1A6-CCE762BA7AD3}"/>
              </a:ext>
            </a:extLst>
          </p:cNvPr>
          <p:cNvGrpSpPr/>
          <p:nvPr/>
        </p:nvGrpSpPr>
        <p:grpSpPr>
          <a:xfrm rot="1394232">
            <a:off x="5253096" y="3520754"/>
            <a:ext cx="1243963" cy="1005737"/>
            <a:chOff x="5398871" y="3579974"/>
            <a:chExt cx="1243963" cy="100573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CEA4A4F-34D3-C685-201A-0F8402BB5B57}"/>
                </a:ext>
              </a:extLst>
            </p:cNvPr>
            <p:cNvSpPr/>
            <p:nvPr/>
          </p:nvSpPr>
          <p:spPr>
            <a:xfrm>
              <a:off x="5404841" y="3579974"/>
              <a:ext cx="1237993" cy="1005737"/>
            </a:xfrm>
            <a:prstGeom prst="roundRect">
              <a:avLst>
                <a:gd name="adj" fmla="val 50000"/>
              </a:avLst>
            </a:prstGeom>
            <a:solidFill>
              <a:srgbClr val="0FB5B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2FBFE03-49EB-A16B-A358-6C28248A32D4}"/>
                </a:ext>
              </a:extLst>
            </p:cNvPr>
            <p:cNvSpPr/>
            <p:nvPr/>
          </p:nvSpPr>
          <p:spPr>
            <a:xfrm>
              <a:off x="5398871" y="3579974"/>
              <a:ext cx="1243963" cy="734851"/>
            </a:xfrm>
            <a:prstGeom prst="roundRect">
              <a:avLst>
                <a:gd name="adj" fmla="val 22004"/>
              </a:avLst>
            </a:prstGeom>
            <a:solidFill>
              <a:srgbClr val="0FB5B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FF31AE73-A836-A90D-6251-A446F17872B9}"/>
              </a:ext>
            </a:extLst>
          </p:cNvPr>
          <p:cNvSpPr/>
          <p:nvPr/>
        </p:nvSpPr>
        <p:spPr>
          <a:xfrm rot="8210524">
            <a:off x="5029411" y="2777857"/>
            <a:ext cx="606217" cy="1787274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B4E9B55-161F-7261-94B3-846B9F16BD71}"/>
              </a:ext>
            </a:extLst>
          </p:cNvPr>
          <p:cNvSpPr/>
          <p:nvPr/>
        </p:nvSpPr>
        <p:spPr>
          <a:xfrm rot="1311783">
            <a:off x="4325920" y="2900779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D156AF-3C92-C9B9-E62F-0E27720EBE61}"/>
              </a:ext>
            </a:extLst>
          </p:cNvPr>
          <p:cNvSpPr/>
          <p:nvPr/>
        </p:nvSpPr>
        <p:spPr>
          <a:xfrm rot="4166495">
            <a:off x="5179594" y="2036445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E81C6E-9A18-01FF-2345-260D777A578B}"/>
              </a:ext>
            </a:extLst>
          </p:cNvPr>
          <p:cNvCxnSpPr/>
          <p:nvPr/>
        </p:nvCxnSpPr>
        <p:spPr>
          <a:xfrm flipV="1">
            <a:off x="4114800" y="3147391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E1F027-DF92-D051-5463-F17FD5A61D4E}"/>
              </a:ext>
            </a:extLst>
          </p:cNvPr>
          <p:cNvCxnSpPr/>
          <p:nvPr/>
        </p:nvCxnSpPr>
        <p:spPr>
          <a:xfrm flipV="1">
            <a:off x="4366592" y="2374564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FCC57C-FE35-0BCB-A7EB-B840173606D1}"/>
              </a:ext>
            </a:extLst>
          </p:cNvPr>
          <p:cNvCxnSpPr/>
          <p:nvPr/>
        </p:nvCxnSpPr>
        <p:spPr>
          <a:xfrm flipV="1">
            <a:off x="4684644" y="1725207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5C48E7-FDED-9806-4F83-C31C88154BB7}"/>
              </a:ext>
            </a:extLst>
          </p:cNvPr>
          <p:cNvCxnSpPr/>
          <p:nvPr/>
        </p:nvCxnSpPr>
        <p:spPr>
          <a:xfrm flipV="1">
            <a:off x="4843670" y="863816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C506F7-DEA8-D027-2F55-853A07109508}"/>
              </a:ext>
            </a:extLst>
          </p:cNvPr>
          <p:cNvCxnSpPr/>
          <p:nvPr/>
        </p:nvCxnSpPr>
        <p:spPr>
          <a:xfrm flipV="1">
            <a:off x="6894646" y="3108356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A6B1EF-738C-77D4-8513-BDFA387BBE05}"/>
              </a:ext>
            </a:extLst>
          </p:cNvPr>
          <p:cNvCxnSpPr/>
          <p:nvPr/>
        </p:nvCxnSpPr>
        <p:spPr>
          <a:xfrm flipV="1">
            <a:off x="7464490" y="1686172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E0EA3F-F2E7-D6CF-D334-E213A5DA6B04}"/>
              </a:ext>
            </a:extLst>
          </p:cNvPr>
          <p:cNvCxnSpPr/>
          <p:nvPr/>
        </p:nvCxnSpPr>
        <p:spPr>
          <a:xfrm flipV="1">
            <a:off x="7623516" y="824781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DAB5D-3572-B296-4BD4-45E8EB54B29B}"/>
              </a:ext>
            </a:extLst>
          </p:cNvPr>
          <p:cNvCxnSpPr/>
          <p:nvPr/>
        </p:nvCxnSpPr>
        <p:spPr>
          <a:xfrm flipV="1">
            <a:off x="7298838" y="2487929"/>
            <a:ext cx="0" cy="6493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531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BD2E09AC-5EE6-E7D0-540E-DAAEEF58E3C7}"/>
              </a:ext>
            </a:extLst>
          </p:cNvPr>
          <p:cNvSpPr/>
          <p:nvPr/>
        </p:nvSpPr>
        <p:spPr>
          <a:xfrm>
            <a:off x="3018182" y="1782417"/>
            <a:ext cx="6155635" cy="3293165"/>
          </a:xfrm>
          <a:prstGeom prst="wedgeRoundRectCallout">
            <a:avLst>
              <a:gd name="adj1" fmla="val -33498"/>
              <a:gd name="adj2" fmla="val 87535"/>
              <a:gd name="adj3" fmla="val 16667"/>
            </a:avLst>
          </a:prstGeom>
          <a:gradFill flip="none" rotWithShape="1">
            <a:gsLst>
              <a:gs pos="0">
                <a:srgbClr val="FEF5F0"/>
              </a:gs>
              <a:gs pos="41000">
                <a:srgbClr val="F9D9F0"/>
              </a:gs>
              <a:gs pos="86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6200000" scaled="1"/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38871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48EF50-E8BC-B735-0AF0-FFECE2FB40C2}"/>
              </a:ext>
            </a:extLst>
          </p:cNvPr>
          <p:cNvSpPr/>
          <p:nvPr/>
        </p:nvSpPr>
        <p:spPr>
          <a:xfrm>
            <a:off x="4253948" y="1749288"/>
            <a:ext cx="3677478" cy="3942521"/>
          </a:xfrm>
          <a:prstGeom prst="roundRect">
            <a:avLst/>
          </a:prstGeom>
          <a:solidFill>
            <a:srgbClr val="66696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FF0012C-8B3E-8F4D-5C85-F9514954F975}"/>
              </a:ext>
            </a:extLst>
          </p:cNvPr>
          <p:cNvSpPr/>
          <p:nvPr/>
        </p:nvSpPr>
        <p:spPr>
          <a:xfrm>
            <a:off x="7931426" y="1550503"/>
            <a:ext cx="523461" cy="4094923"/>
          </a:xfrm>
          <a:custGeom>
            <a:avLst/>
            <a:gdLst>
              <a:gd name="connsiteX0" fmla="*/ 0 w 543339"/>
              <a:gd name="connsiteY0" fmla="*/ 848139 h 4287078"/>
              <a:gd name="connsiteX1" fmla="*/ 543339 w 543339"/>
              <a:gd name="connsiteY1" fmla="*/ 0 h 4287078"/>
              <a:gd name="connsiteX2" fmla="*/ 543339 w 543339"/>
              <a:gd name="connsiteY2" fmla="*/ 4287078 h 4287078"/>
              <a:gd name="connsiteX3" fmla="*/ 6626 w 543339"/>
              <a:gd name="connsiteY3" fmla="*/ 3690730 h 4287078"/>
              <a:gd name="connsiteX4" fmla="*/ 0 w 543339"/>
              <a:gd name="connsiteY4" fmla="*/ 848139 h 428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339" h="4287078">
                <a:moveTo>
                  <a:pt x="0" y="848139"/>
                </a:moveTo>
                <a:lnTo>
                  <a:pt x="543339" y="0"/>
                </a:lnTo>
                <a:lnTo>
                  <a:pt x="543339" y="4287078"/>
                </a:lnTo>
                <a:lnTo>
                  <a:pt x="6626" y="3690730"/>
                </a:lnTo>
                <a:cubicBezTo>
                  <a:pt x="4417" y="2743200"/>
                  <a:pt x="2209" y="1795669"/>
                  <a:pt x="0" y="848139"/>
                </a:cubicBezTo>
                <a:close/>
              </a:path>
            </a:pathLst>
          </a:cu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B645DA-61B4-525D-7C9A-F03546533CDF}"/>
              </a:ext>
            </a:extLst>
          </p:cNvPr>
          <p:cNvSpPr/>
          <p:nvPr/>
        </p:nvSpPr>
        <p:spPr>
          <a:xfrm>
            <a:off x="5774635" y="1437861"/>
            <a:ext cx="636104" cy="311427"/>
          </a:xfrm>
          <a:prstGeom prst="rect">
            <a:avLst/>
          </a:prstGeom>
          <a:solidFill>
            <a:srgbClr val="81858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EA7644A-7211-C913-7DB8-680A69BBCCD1}"/>
              </a:ext>
            </a:extLst>
          </p:cNvPr>
          <p:cNvSpPr/>
          <p:nvPr/>
        </p:nvSpPr>
        <p:spPr>
          <a:xfrm>
            <a:off x="4519716" y="2034210"/>
            <a:ext cx="3145942" cy="3372676"/>
          </a:xfrm>
          <a:prstGeom prst="roundRect">
            <a:avLst/>
          </a:prstGeom>
          <a:solidFill>
            <a:srgbClr val="81858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DEF3DC-4BD8-8B1C-BDA4-D6C4C95AC908}"/>
              </a:ext>
            </a:extLst>
          </p:cNvPr>
          <p:cNvSpPr/>
          <p:nvPr/>
        </p:nvSpPr>
        <p:spPr>
          <a:xfrm>
            <a:off x="4740966" y="2152140"/>
            <a:ext cx="2703443" cy="675861"/>
          </a:xfrm>
          <a:prstGeom prst="roundRect">
            <a:avLst/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1"/>
                </a:solidFill>
                <a:latin typeface="VCR OSD Mono" panose="02000609000000000000" pitchFamily="49" charset="0"/>
              </a:rPr>
              <a:t>WAVEMACHINE 5000</a:t>
            </a:r>
            <a:endParaRPr lang="en-CA" b="1" dirty="0">
              <a:solidFill>
                <a:schemeClr val="tx1"/>
              </a:solidFill>
              <a:latin typeface="VCR OSD Mono" panose="02000609000000000000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5DCF1D-90ED-5387-E0B7-812F683DD2A4}"/>
              </a:ext>
            </a:extLst>
          </p:cNvPr>
          <p:cNvSpPr/>
          <p:nvPr/>
        </p:nvSpPr>
        <p:spPr>
          <a:xfrm>
            <a:off x="6934200" y="1470991"/>
            <a:ext cx="341244" cy="258417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0F9FAF5-D068-2E23-68AE-3A6F855A044A}"/>
              </a:ext>
            </a:extLst>
          </p:cNvPr>
          <p:cNvSpPr/>
          <p:nvPr/>
        </p:nvSpPr>
        <p:spPr>
          <a:xfrm>
            <a:off x="6934200" y="1616764"/>
            <a:ext cx="341244" cy="132523"/>
          </a:xfrm>
          <a:prstGeom prst="roundRect">
            <a:avLst/>
          </a:prstGeom>
          <a:solidFill>
            <a:srgbClr val="81858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2DE837-89B2-35DF-80EA-BA197D447A90}"/>
              </a:ext>
            </a:extLst>
          </p:cNvPr>
          <p:cNvGrpSpPr/>
          <p:nvPr/>
        </p:nvGrpSpPr>
        <p:grpSpPr>
          <a:xfrm>
            <a:off x="4592325" y="2972027"/>
            <a:ext cx="1520240" cy="1510746"/>
            <a:chOff x="1285909" y="1749287"/>
            <a:chExt cx="1520240" cy="15107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C18996-A1D0-222D-8E40-596818191AEE}"/>
                </a:ext>
              </a:extLst>
            </p:cNvPr>
            <p:cNvSpPr/>
            <p:nvPr/>
          </p:nvSpPr>
          <p:spPr>
            <a:xfrm>
              <a:off x="1530626" y="1987825"/>
              <a:ext cx="1033670" cy="103367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86E9B8E-9E07-71E5-B483-C6161169E1D1}"/>
                </a:ext>
              </a:extLst>
            </p:cNvPr>
            <p:cNvSpPr/>
            <p:nvPr/>
          </p:nvSpPr>
          <p:spPr>
            <a:xfrm>
              <a:off x="1881810" y="2339009"/>
              <a:ext cx="331302" cy="331302"/>
            </a:xfrm>
            <a:prstGeom prst="ellipse">
              <a:avLst/>
            </a:prstGeom>
            <a:solidFill>
              <a:srgbClr val="818589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53439DAF-6B36-CC22-B0F8-8DB2F1C66834}"/>
                </a:ext>
              </a:extLst>
            </p:cNvPr>
            <p:cNvSpPr/>
            <p:nvPr/>
          </p:nvSpPr>
          <p:spPr>
            <a:xfrm>
              <a:off x="1924878" y="174928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DFD87994-8A53-1C6D-D9D7-F91A5670184A}"/>
                </a:ext>
              </a:extLst>
            </p:cNvPr>
            <p:cNvSpPr/>
            <p:nvPr/>
          </p:nvSpPr>
          <p:spPr>
            <a:xfrm rot="10800000">
              <a:off x="1924878" y="302149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3C3C609F-72A1-B5FF-24F9-2971B5A4D912}"/>
                </a:ext>
              </a:extLst>
            </p:cNvPr>
            <p:cNvSpPr/>
            <p:nvPr/>
          </p:nvSpPr>
          <p:spPr>
            <a:xfrm rot="5400000">
              <a:off x="2564297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E6FB8ACB-5174-0C8B-6FDB-2006E3832FF7}"/>
                </a:ext>
              </a:extLst>
            </p:cNvPr>
            <p:cNvSpPr/>
            <p:nvPr/>
          </p:nvSpPr>
          <p:spPr>
            <a:xfrm rot="16200000">
              <a:off x="1282595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4CAECB0C-5876-4ADB-0431-5BCD7D66F473}"/>
                </a:ext>
              </a:extLst>
            </p:cNvPr>
            <p:cNvSpPr/>
            <p:nvPr/>
          </p:nvSpPr>
          <p:spPr>
            <a:xfrm rot="18751759">
              <a:off x="1464322" y="1933496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D6C17345-4585-B3B9-5C97-EBFA80DB796B}"/>
                </a:ext>
              </a:extLst>
            </p:cNvPr>
            <p:cNvSpPr/>
            <p:nvPr/>
          </p:nvSpPr>
          <p:spPr>
            <a:xfrm rot="7819494">
              <a:off x="2394041" y="279453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4760826E-E333-8543-8E4F-58FBD6C4F2BD}"/>
                </a:ext>
              </a:extLst>
            </p:cNvPr>
            <p:cNvSpPr/>
            <p:nvPr/>
          </p:nvSpPr>
          <p:spPr>
            <a:xfrm rot="2802594">
              <a:off x="2394655" y="193349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297F35B8-77AA-B04A-B87C-D2E4125D9455}"/>
                </a:ext>
              </a:extLst>
            </p:cNvPr>
            <p:cNvSpPr/>
            <p:nvPr/>
          </p:nvSpPr>
          <p:spPr>
            <a:xfrm rot="13742275">
              <a:off x="1455885" y="2794418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E5B7D4-7837-3FCF-939D-6BB0CA5A60CA}"/>
              </a:ext>
            </a:extLst>
          </p:cNvPr>
          <p:cNvGrpSpPr/>
          <p:nvPr/>
        </p:nvGrpSpPr>
        <p:grpSpPr>
          <a:xfrm rot="20304151">
            <a:off x="6048918" y="2972026"/>
            <a:ext cx="1520240" cy="1510746"/>
            <a:chOff x="1285909" y="1749287"/>
            <a:chExt cx="1520240" cy="151074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C9A7FEB-9E6A-091B-2A94-9E8E6DD65F84}"/>
                </a:ext>
              </a:extLst>
            </p:cNvPr>
            <p:cNvSpPr/>
            <p:nvPr/>
          </p:nvSpPr>
          <p:spPr>
            <a:xfrm>
              <a:off x="1530626" y="1987825"/>
              <a:ext cx="1033670" cy="103367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234BA7-10F5-7CE7-AAF2-FF7D7671FB97}"/>
                </a:ext>
              </a:extLst>
            </p:cNvPr>
            <p:cNvSpPr/>
            <p:nvPr/>
          </p:nvSpPr>
          <p:spPr>
            <a:xfrm>
              <a:off x="1881810" y="2339009"/>
              <a:ext cx="331302" cy="331302"/>
            </a:xfrm>
            <a:prstGeom prst="ellipse">
              <a:avLst/>
            </a:prstGeom>
            <a:solidFill>
              <a:srgbClr val="818589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Rectangle: Top Corners Rounded 27">
              <a:extLst>
                <a:ext uri="{FF2B5EF4-FFF2-40B4-BE49-F238E27FC236}">
                  <a16:creationId xmlns:a16="http://schemas.microsoft.com/office/drawing/2014/main" id="{E6D116E4-9853-328B-3C47-6DFD693C25E9}"/>
                </a:ext>
              </a:extLst>
            </p:cNvPr>
            <p:cNvSpPr/>
            <p:nvPr/>
          </p:nvSpPr>
          <p:spPr>
            <a:xfrm>
              <a:off x="1924878" y="174928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Rectangle: Top Corners Rounded 28">
              <a:extLst>
                <a:ext uri="{FF2B5EF4-FFF2-40B4-BE49-F238E27FC236}">
                  <a16:creationId xmlns:a16="http://schemas.microsoft.com/office/drawing/2014/main" id="{538A9D61-B60F-9A98-3095-68897B9C5B56}"/>
                </a:ext>
              </a:extLst>
            </p:cNvPr>
            <p:cNvSpPr/>
            <p:nvPr/>
          </p:nvSpPr>
          <p:spPr>
            <a:xfrm rot="10800000">
              <a:off x="1924878" y="302149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: Top Corners Rounded 29">
              <a:extLst>
                <a:ext uri="{FF2B5EF4-FFF2-40B4-BE49-F238E27FC236}">
                  <a16:creationId xmlns:a16="http://schemas.microsoft.com/office/drawing/2014/main" id="{1AB29A78-027A-A560-0A8F-D18473D568F5}"/>
                </a:ext>
              </a:extLst>
            </p:cNvPr>
            <p:cNvSpPr/>
            <p:nvPr/>
          </p:nvSpPr>
          <p:spPr>
            <a:xfrm rot="5400000">
              <a:off x="2564297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: Top Corners Rounded 30">
              <a:extLst>
                <a:ext uri="{FF2B5EF4-FFF2-40B4-BE49-F238E27FC236}">
                  <a16:creationId xmlns:a16="http://schemas.microsoft.com/office/drawing/2014/main" id="{3B11C626-FD06-DF40-5CF2-FE6052C416B9}"/>
                </a:ext>
              </a:extLst>
            </p:cNvPr>
            <p:cNvSpPr/>
            <p:nvPr/>
          </p:nvSpPr>
          <p:spPr>
            <a:xfrm rot="16200000">
              <a:off x="1282595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: Top Corners Rounded 31">
              <a:extLst>
                <a:ext uri="{FF2B5EF4-FFF2-40B4-BE49-F238E27FC236}">
                  <a16:creationId xmlns:a16="http://schemas.microsoft.com/office/drawing/2014/main" id="{2E2FD5CF-5D72-3651-99BB-4829718CA16A}"/>
                </a:ext>
              </a:extLst>
            </p:cNvPr>
            <p:cNvSpPr/>
            <p:nvPr/>
          </p:nvSpPr>
          <p:spPr>
            <a:xfrm rot="18751759">
              <a:off x="1464322" y="1933496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: Top Corners Rounded 32">
              <a:extLst>
                <a:ext uri="{FF2B5EF4-FFF2-40B4-BE49-F238E27FC236}">
                  <a16:creationId xmlns:a16="http://schemas.microsoft.com/office/drawing/2014/main" id="{609AE7F9-F575-9740-A5BB-B861D44739D3}"/>
                </a:ext>
              </a:extLst>
            </p:cNvPr>
            <p:cNvSpPr/>
            <p:nvPr/>
          </p:nvSpPr>
          <p:spPr>
            <a:xfrm rot="7819494">
              <a:off x="2394041" y="279453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: Top Corners Rounded 33">
              <a:extLst>
                <a:ext uri="{FF2B5EF4-FFF2-40B4-BE49-F238E27FC236}">
                  <a16:creationId xmlns:a16="http://schemas.microsoft.com/office/drawing/2014/main" id="{4963F2EC-F805-8D60-D579-A091C9C4F31C}"/>
                </a:ext>
              </a:extLst>
            </p:cNvPr>
            <p:cNvSpPr/>
            <p:nvPr/>
          </p:nvSpPr>
          <p:spPr>
            <a:xfrm rot="2802594">
              <a:off x="2394655" y="193349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AE8E6154-76CB-4E1D-FAA6-9A5ACDA50348}"/>
                </a:ext>
              </a:extLst>
            </p:cNvPr>
            <p:cNvSpPr/>
            <p:nvPr/>
          </p:nvSpPr>
          <p:spPr>
            <a:xfrm rot="13742275">
              <a:off x="1455885" y="2794418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0EAA05F-DCAD-DDFE-A239-FAC5111548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664" y="837975"/>
            <a:ext cx="4968671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E9DA3-C18D-315B-CD9C-1C8927F04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15E6D55-4D18-0710-A12B-FCCE325B706D}"/>
              </a:ext>
            </a:extLst>
          </p:cNvPr>
          <p:cNvSpPr/>
          <p:nvPr/>
        </p:nvSpPr>
        <p:spPr>
          <a:xfrm>
            <a:off x="4253948" y="1749288"/>
            <a:ext cx="3677478" cy="3942521"/>
          </a:xfrm>
          <a:prstGeom prst="roundRect">
            <a:avLst/>
          </a:prstGeom>
          <a:solidFill>
            <a:srgbClr val="66696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465DC04-1915-6353-5BA0-91A1D15B396F}"/>
              </a:ext>
            </a:extLst>
          </p:cNvPr>
          <p:cNvSpPr/>
          <p:nvPr/>
        </p:nvSpPr>
        <p:spPr>
          <a:xfrm>
            <a:off x="7931426" y="1550503"/>
            <a:ext cx="523461" cy="4094923"/>
          </a:xfrm>
          <a:custGeom>
            <a:avLst/>
            <a:gdLst>
              <a:gd name="connsiteX0" fmla="*/ 0 w 543339"/>
              <a:gd name="connsiteY0" fmla="*/ 848139 h 4287078"/>
              <a:gd name="connsiteX1" fmla="*/ 543339 w 543339"/>
              <a:gd name="connsiteY1" fmla="*/ 0 h 4287078"/>
              <a:gd name="connsiteX2" fmla="*/ 543339 w 543339"/>
              <a:gd name="connsiteY2" fmla="*/ 4287078 h 4287078"/>
              <a:gd name="connsiteX3" fmla="*/ 6626 w 543339"/>
              <a:gd name="connsiteY3" fmla="*/ 3690730 h 4287078"/>
              <a:gd name="connsiteX4" fmla="*/ 0 w 543339"/>
              <a:gd name="connsiteY4" fmla="*/ 848139 h 428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339" h="4287078">
                <a:moveTo>
                  <a:pt x="0" y="848139"/>
                </a:moveTo>
                <a:lnTo>
                  <a:pt x="543339" y="0"/>
                </a:lnTo>
                <a:lnTo>
                  <a:pt x="543339" y="4287078"/>
                </a:lnTo>
                <a:lnTo>
                  <a:pt x="6626" y="3690730"/>
                </a:lnTo>
                <a:cubicBezTo>
                  <a:pt x="4417" y="2743200"/>
                  <a:pt x="2209" y="1795669"/>
                  <a:pt x="0" y="848139"/>
                </a:cubicBezTo>
                <a:close/>
              </a:path>
            </a:pathLst>
          </a:cu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AC8348-6D76-CD72-BC4E-2F2161E285AC}"/>
              </a:ext>
            </a:extLst>
          </p:cNvPr>
          <p:cNvSpPr/>
          <p:nvPr/>
        </p:nvSpPr>
        <p:spPr>
          <a:xfrm>
            <a:off x="5774635" y="1437861"/>
            <a:ext cx="636104" cy="311427"/>
          </a:xfrm>
          <a:prstGeom prst="rect">
            <a:avLst/>
          </a:prstGeom>
          <a:solidFill>
            <a:srgbClr val="81858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2CA3215-75F7-C43A-061C-3750DD15C8BA}"/>
              </a:ext>
            </a:extLst>
          </p:cNvPr>
          <p:cNvSpPr/>
          <p:nvPr/>
        </p:nvSpPr>
        <p:spPr>
          <a:xfrm>
            <a:off x="4519716" y="2034209"/>
            <a:ext cx="3145942" cy="3657599"/>
          </a:xfrm>
          <a:prstGeom prst="roundRect">
            <a:avLst/>
          </a:prstGeom>
          <a:solidFill>
            <a:srgbClr val="81858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030984-333A-B706-F4D3-7988E19AE747}"/>
              </a:ext>
            </a:extLst>
          </p:cNvPr>
          <p:cNvSpPr/>
          <p:nvPr/>
        </p:nvSpPr>
        <p:spPr>
          <a:xfrm>
            <a:off x="4740966" y="2152140"/>
            <a:ext cx="2703443" cy="675861"/>
          </a:xfrm>
          <a:prstGeom prst="roundRect">
            <a:avLst/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1"/>
                </a:solidFill>
                <a:latin typeface="VCR OSD Mono" panose="02000609000000000000" pitchFamily="49" charset="0"/>
              </a:rPr>
              <a:t>WAVEMACHINE 5000</a:t>
            </a:r>
            <a:endParaRPr lang="en-CA" b="1" dirty="0">
              <a:solidFill>
                <a:schemeClr val="tx1"/>
              </a:solidFill>
              <a:latin typeface="VCR OSD Mono" panose="02000609000000000000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875F99C-1E0A-51E2-1B3F-0770E977F288}"/>
              </a:ext>
            </a:extLst>
          </p:cNvPr>
          <p:cNvSpPr/>
          <p:nvPr/>
        </p:nvSpPr>
        <p:spPr>
          <a:xfrm>
            <a:off x="6934200" y="1470991"/>
            <a:ext cx="341244" cy="258417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E3E0CEC-1EA9-76D9-25A3-7ECB9663D758}"/>
              </a:ext>
            </a:extLst>
          </p:cNvPr>
          <p:cNvSpPr/>
          <p:nvPr/>
        </p:nvSpPr>
        <p:spPr>
          <a:xfrm>
            <a:off x="6934200" y="1616764"/>
            <a:ext cx="341244" cy="132523"/>
          </a:xfrm>
          <a:prstGeom prst="roundRect">
            <a:avLst/>
          </a:prstGeom>
          <a:solidFill>
            <a:srgbClr val="81858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BEF728-0AAB-8C9D-F276-E1A361910218}"/>
              </a:ext>
            </a:extLst>
          </p:cNvPr>
          <p:cNvGrpSpPr/>
          <p:nvPr/>
        </p:nvGrpSpPr>
        <p:grpSpPr>
          <a:xfrm>
            <a:off x="5058130" y="3005394"/>
            <a:ext cx="1047288" cy="1040748"/>
            <a:chOff x="1285909" y="1749287"/>
            <a:chExt cx="1520240" cy="15107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26CA156-AD95-7A02-D337-D176A208E93A}"/>
                </a:ext>
              </a:extLst>
            </p:cNvPr>
            <p:cNvSpPr/>
            <p:nvPr/>
          </p:nvSpPr>
          <p:spPr>
            <a:xfrm>
              <a:off x="1530626" y="1987825"/>
              <a:ext cx="1033670" cy="103367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874216-25A2-537D-DA72-84BF178C5DFE}"/>
                </a:ext>
              </a:extLst>
            </p:cNvPr>
            <p:cNvSpPr/>
            <p:nvPr/>
          </p:nvSpPr>
          <p:spPr>
            <a:xfrm>
              <a:off x="1881810" y="2339009"/>
              <a:ext cx="331302" cy="331302"/>
            </a:xfrm>
            <a:prstGeom prst="ellipse">
              <a:avLst/>
            </a:prstGeom>
            <a:solidFill>
              <a:srgbClr val="818589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2F326D8B-B207-2B35-BBAD-1545AF428E20}"/>
                </a:ext>
              </a:extLst>
            </p:cNvPr>
            <p:cNvSpPr/>
            <p:nvPr/>
          </p:nvSpPr>
          <p:spPr>
            <a:xfrm>
              <a:off x="1924878" y="174928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538509C9-8955-1D36-8C4B-CE03CDC2B18D}"/>
                </a:ext>
              </a:extLst>
            </p:cNvPr>
            <p:cNvSpPr/>
            <p:nvPr/>
          </p:nvSpPr>
          <p:spPr>
            <a:xfrm rot="10800000">
              <a:off x="1924878" y="302149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5284A0D7-FE88-CE87-F8C4-732E7679CD0C}"/>
                </a:ext>
              </a:extLst>
            </p:cNvPr>
            <p:cNvSpPr/>
            <p:nvPr/>
          </p:nvSpPr>
          <p:spPr>
            <a:xfrm rot="5400000">
              <a:off x="2564297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099F4DCA-3361-47AC-A96E-B5B4589B47C4}"/>
                </a:ext>
              </a:extLst>
            </p:cNvPr>
            <p:cNvSpPr/>
            <p:nvPr/>
          </p:nvSpPr>
          <p:spPr>
            <a:xfrm rot="16200000">
              <a:off x="1282595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668BB4E7-06ED-918A-8859-687F4982BB3B}"/>
                </a:ext>
              </a:extLst>
            </p:cNvPr>
            <p:cNvSpPr/>
            <p:nvPr/>
          </p:nvSpPr>
          <p:spPr>
            <a:xfrm rot="18751759">
              <a:off x="1464322" y="1933496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2BBBF62F-56C3-ED2F-AFCB-B7AB025C4819}"/>
                </a:ext>
              </a:extLst>
            </p:cNvPr>
            <p:cNvSpPr/>
            <p:nvPr/>
          </p:nvSpPr>
          <p:spPr>
            <a:xfrm rot="7819494">
              <a:off x="2394041" y="279453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57061B7A-C077-D2FC-E6E6-4AB908DEB12B}"/>
                </a:ext>
              </a:extLst>
            </p:cNvPr>
            <p:cNvSpPr/>
            <p:nvPr/>
          </p:nvSpPr>
          <p:spPr>
            <a:xfrm rot="2802594">
              <a:off x="2394655" y="193349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0BFB3EE2-6D10-3F8F-1A65-9536F22089DF}"/>
                </a:ext>
              </a:extLst>
            </p:cNvPr>
            <p:cNvSpPr/>
            <p:nvPr/>
          </p:nvSpPr>
          <p:spPr>
            <a:xfrm rot="13742275">
              <a:off x="1455885" y="2794418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E8F4159-07F0-276A-DCBC-0EB69E17C220}"/>
              </a:ext>
            </a:extLst>
          </p:cNvPr>
          <p:cNvGrpSpPr/>
          <p:nvPr/>
        </p:nvGrpSpPr>
        <p:grpSpPr>
          <a:xfrm rot="20262498">
            <a:off x="6096028" y="3007620"/>
            <a:ext cx="1047288" cy="1040748"/>
            <a:chOff x="1285909" y="1749287"/>
            <a:chExt cx="1520240" cy="15107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21B9862-2639-2E45-52FD-6D6272AA16E4}"/>
                </a:ext>
              </a:extLst>
            </p:cNvPr>
            <p:cNvSpPr/>
            <p:nvPr/>
          </p:nvSpPr>
          <p:spPr>
            <a:xfrm>
              <a:off x="1530626" y="1987825"/>
              <a:ext cx="1033670" cy="103367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09BF4A-EF02-F1E8-E937-F1ECB369583C}"/>
                </a:ext>
              </a:extLst>
            </p:cNvPr>
            <p:cNvSpPr/>
            <p:nvPr/>
          </p:nvSpPr>
          <p:spPr>
            <a:xfrm>
              <a:off x="1881810" y="2339009"/>
              <a:ext cx="331302" cy="331302"/>
            </a:xfrm>
            <a:prstGeom prst="ellipse">
              <a:avLst/>
            </a:prstGeom>
            <a:solidFill>
              <a:srgbClr val="818589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29FAE232-27F2-575D-F77E-8ED131A5F5C4}"/>
                </a:ext>
              </a:extLst>
            </p:cNvPr>
            <p:cNvSpPr/>
            <p:nvPr/>
          </p:nvSpPr>
          <p:spPr>
            <a:xfrm>
              <a:off x="1924878" y="174928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86F42B8A-73D6-7678-43C3-D972834989CD}"/>
                </a:ext>
              </a:extLst>
            </p:cNvPr>
            <p:cNvSpPr/>
            <p:nvPr/>
          </p:nvSpPr>
          <p:spPr>
            <a:xfrm rot="10800000">
              <a:off x="1924878" y="302149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06E295C6-00DD-4988-6F84-ED018C31B4E1}"/>
                </a:ext>
              </a:extLst>
            </p:cNvPr>
            <p:cNvSpPr/>
            <p:nvPr/>
          </p:nvSpPr>
          <p:spPr>
            <a:xfrm rot="5400000">
              <a:off x="2564297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: Top Corners Rounded 35">
              <a:extLst>
                <a:ext uri="{FF2B5EF4-FFF2-40B4-BE49-F238E27FC236}">
                  <a16:creationId xmlns:a16="http://schemas.microsoft.com/office/drawing/2014/main" id="{3F6D6094-4CBA-AED2-7F44-7AA284EDA39E}"/>
                </a:ext>
              </a:extLst>
            </p:cNvPr>
            <p:cNvSpPr/>
            <p:nvPr/>
          </p:nvSpPr>
          <p:spPr>
            <a:xfrm rot="16200000">
              <a:off x="1282595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91424605-D380-782A-49C4-B070598F3EC8}"/>
                </a:ext>
              </a:extLst>
            </p:cNvPr>
            <p:cNvSpPr/>
            <p:nvPr/>
          </p:nvSpPr>
          <p:spPr>
            <a:xfrm rot="18751759">
              <a:off x="1464322" y="1933496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BB78679E-F43B-37B2-5B96-BAAAC5298AA4}"/>
                </a:ext>
              </a:extLst>
            </p:cNvPr>
            <p:cNvSpPr/>
            <p:nvPr/>
          </p:nvSpPr>
          <p:spPr>
            <a:xfrm rot="7819494">
              <a:off x="2394041" y="279453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: Top Corners Rounded 38">
              <a:extLst>
                <a:ext uri="{FF2B5EF4-FFF2-40B4-BE49-F238E27FC236}">
                  <a16:creationId xmlns:a16="http://schemas.microsoft.com/office/drawing/2014/main" id="{4FF33982-2A6C-4A30-73B3-F41ECEC56F82}"/>
                </a:ext>
              </a:extLst>
            </p:cNvPr>
            <p:cNvSpPr/>
            <p:nvPr/>
          </p:nvSpPr>
          <p:spPr>
            <a:xfrm rot="2802594">
              <a:off x="2394655" y="193349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: Top Corners Rounded 40">
              <a:extLst>
                <a:ext uri="{FF2B5EF4-FFF2-40B4-BE49-F238E27FC236}">
                  <a16:creationId xmlns:a16="http://schemas.microsoft.com/office/drawing/2014/main" id="{4946E645-C814-57C4-92B0-B363DC71B365}"/>
                </a:ext>
              </a:extLst>
            </p:cNvPr>
            <p:cNvSpPr/>
            <p:nvPr/>
          </p:nvSpPr>
          <p:spPr>
            <a:xfrm rot="13742275">
              <a:off x="1455885" y="2794418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92715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579FD-70A1-534E-D8FF-A48BFAD39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054392E-FF2A-D1FB-3E28-9E0E1A35A530}"/>
              </a:ext>
            </a:extLst>
          </p:cNvPr>
          <p:cNvSpPr/>
          <p:nvPr/>
        </p:nvSpPr>
        <p:spPr>
          <a:xfrm>
            <a:off x="4253948" y="1749288"/>
            <a:ext cx="3677478" cy="3942521"/>
          </a:xfrm>
          <a:prstGeom prst="roundRect">
            <a:avLst/>
          </a:prstGeom>
          <a:solidFill>
            <a:srgbClr val="66696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91D12E2-A900-4642-FD23-CB1720BF5EF3}"/>
              </a:ext>
            </a:extLst>
          </p:cNvPr>
          <p:cNvSpPr/>
          <p:nvPr/>
        </p:nvSpPr>
        <p:spPr>
          <a:xfrm>
            <a:off x="7931426" y="1550503"/>
            <a:ext cx="523461" cy="4094923"/>
          </a:xfrm>
          <a:custGeom>
            <a:avLst/>
            <a:gdLst>
              <a:gd name="connsiteX0" fmla="*/ 0 w 543339"/>
              <a:gd name="connsiteY0" fmla="*/ 848139 h 4287078"/>
              <a:gd name="connsiteX1" fmla="*/ 543339 w 543339"/>
              <a:gd name="connsiteY1" fmla="*/ 0 h 4287078"/>
              <a:gd name="connsiteX2" fmla="*/ 543339 w 543339"/>
              <a:gd name="connsiteY2" fmla="*/ 4287078 h 4287078"/>
              <a:gd name="connsiteX3" fmla="*/ 6626 w 543339"/>
              <a:gd name="connsiteY3" fmla="*/ 3690730 h 4287078"/>
              <a:gd name="connsiteX4" fmla="*/ 0 w 543339"/>
              <a:gd name="connsiteY4" fmla="*/ 848139 h 428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339" h="4287078">
                <a:moveTo>
                  <a:pt x="0" y="848139"/>
                </a:moveTo>
                <a:lnTo>
                  <a:pt x="543339" y="0"/>
                </a:lnTo>
                <a:lnTo>
                  <a:pt x="543339" y="4287078"/>
                </a:lnTo>
                <a:lnTo>
                  <a:pt x="6626" y="3690730"/>
                </a:lnTo>
                <a:cubicBezTo>
                  <a:pt x="4417" y="2743200"/>
                  <a:pt x="2209" y="1795669"/>
                  <a:pt x="0" y="848139"/>
                </a:cubicBezTo>
                <a:close/>
              </a:path>
            </a:pathLst>
          </a:cu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4D5F5-4936-E723-92A6-A92ADF3C5CC1}"/>
              </a:ext>
            </a:extLst>
          </p:cNvPr>
          <p:cNvSpPr/>
          <p:nvPr/>
        </p:nvSpPr>
        <p:spPr>
          <a:xfrm>
            <a:off x="5774635" y="1437861"/>
            <a:ext cx="636104" cy="311427"/>
          </a:xfrm>
          <a:prstGeom prst="rect">
            <a:avLst/>
          </a:prstGeom>
          <a:solidFill>
            <a:srgbClr val="81858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1B07959-95D6-3927-B74C-00619ECDD245}"/>
              </a:ext>
            </a:extLst>
          </p:cNvPr>
          <p:cNvSpPr/>
          <p:nvPr/>
        </p:nvSpPr>
        <p:spPr>
          <a:xfrm>
            <a:off x="4519716" y="2034209"/>
            <a:ext cx="3145942" cy="3657599"/>
          </a:xfrm>
          <a:prstGeom prst="roundRect">
            <a:avLst/>
          </a:prstGeom>
          <a:solidFill>
            <a:srgbClr val="81858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89F973-73CF-0EC7-A7AB-C592AA1CDEE4}"/>
              </a:ext>
            </a:extLst>
          </p:cNvPr>
          <p:cNvSpPr/>
          <p:nvPr/>
        </p:nvSpPr>
        <p:spPr>
          <a:xfrm>
            <a:off x="4740966" y="2152140"/>
            <a:ext cx="2703443" cy="675861"/>
          </a:xfrm>
          <a:prstGeom prst="roundRect">
            <a:avLst/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1"/>
                </a:solidFill>
                <a:latin typeface="VCR OSD Mono" panose="02000609000000000000" pitchFamily="49" charset="0"/>
              </a:rPr>
              <a:t>WAVEMACHINE 5000</a:t>
            </a:r>
            <a:endParaRPr lang="en-CA" b="1" dirty="0">
              <a:solidFill>
                <a:schemeClr val="tx1"/>
              </a:solidFill>
              <a:latin typeface="VCR OSD Mono" panose="02000609000000000000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A9CFD66-68A8-4A9D-246C-C3E5B51C17D6}"/>
              </a:ext>
            </a:extLst>
          </p:cNvPr>
          <p:cNvSpPr/>
          <p:nvPr/>
        </p:nvSpPr>
        <p:spPr>
          <a:xfrm>
            <a:off x="6934200" y="1470991"/>
            <a:ext cx="341244" cy="258417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B2B339-75A8-C56D-6235-0B17D0170AD3}"/>
              </a:ext>
            </a:extLst>
          </p:cNvPr>
          <p:cNvSpPr/>
          <p:nvPr/>
        </p:nvSpPr>
        <p:spPr>
          <a:xfrm>
            <a:off x="6934200" y="1616764"/>
            <a:ext cx="341244" cy="132523"/>
          </a:xfrm>
          <a:prstGeom prst="roundRect">
            <a:avLst/>
          </a:prstGeom>
          <a:solidFill>
            <a:srgbClr val="81858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4B9660-36F7-5F82-DEF3-EE560974BC90}"/>
              </a:ext>
            </a:extLst>
          </p:cNvPr>
          <p:cNvGrpSpPr/>
          <p:nvPr/>
        </p:nvGrpSpPr>
        <p:grpSpPr>
          <a:xfrm rot="664801">
            <a:off x="5058130" y="3005394"/>
            <a:ext cx="1047288" cy="1040748"/>
            <a:chOff x="1285909" y="1749287"/>
            <a:chExt cx="1520240" cy="15107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229607A-62D4-FB96-791A-BFA02BFFCAB0}"/>
                </a:ext>
              </a:extLst>
            </p:cNvPr>
            <p:cNvSpPr/>
            <p:nvPr/>
          </p:nvSpPr>
          <p:spPr>
            <a:xfrm>
              <a:off x="1530626" y="1987825"/>
              <a:ext cx="1033670" cy="103367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8447DEB-AAAE-949F-E3F9-586163E23C66}"/>
                </a:ext>
              </a:extLst>
            </p:cNvPr>
            <p:cNvSpPr/>
            <p:nvPr/>
          </p:nvSpPr>
          <p:spPr>
            <a:xfrm>
              <a:off x="1881810" y="2339009"/>
              <a:ext cx="331302" cy="331302"/>
            </a:xfrm>
            <a:prstGeom prst="ellipse">
              <a:avLst/>
            </a:prstGeom>
            <a:solidFill>
              <a:srgbClr val="818589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766D7D82-C57A-4E60-E236-0189CC801F8F}"/>
                </a:ext>
              </a:extLst>
            </p:cNvPr>
            <p:cNvSpPr/>
            <p:nvPr/>
          </p:nvSpPr>
          <p:spPr>
            <a:xfrm>
              <a:off x="1924878" y="174928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22D4A044-1CE5-4126-60A0-5358952DCC76}"/>
                </a:ext>
              </a:extLst>
            </p:cNvPr>
            <p:cNvSpPr/>
            <p:nvPr/>
          </p:nvSpPr>
          <p:spPr>
            <a:xfrm rot="10800000">
              <a:off x="1924878" y="302149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22C4B48A-053F-8932-1BC9-AB703EFAE320}"/>
                </a:ext>
              </a:extLst>
            </p:cNvPr>
            <p:cNvSpPr/>
            <p:nvPr/>
          </p:nvSpPr>
          <p:spPr>
            <a:xfrm rot="5400000">
              <a:off x="2564297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088CB29E-478C-F953-AA22-721F0D5A1670}"/>
                </a:ext>
              </a:extLst>
            </p:cNvPr>
            <p:cNvSpPr/>
            <p:nvPr/>
          </p:nvSpPr>
          <p:spPr>
            <a:xfrm rot="16200000">
              <a:off x="1282595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CB283736-2A16-9F58-1EA3-972BB7D02AE0}"/>
                </a:ext>
              </a:extLst>
            </p:cNvPr>
            <p:cNvSpPr/>
            <p:nvPr/>
          </p:nvSpPr>
          <p:spPr>
            <a:xfrm rot="18751759">
              <a:off x="1464322" y="1933496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72BBC144-DF4E-AF32-8205-E9CA2C960D26}"/>
                </a:ext>
              </a:extLst>
            </p:cNvPr>
            <p:cNvSpPr/>
            <p:nvPr/>
          </p:nvSpPr>
          <p:spPr>
            <a:xfrm rot="7819494">
              <a:off x="2394041" y="279453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FA1F5A7A-BBF2-5C64-3389-E64DDE8ECCB7}"/>
                </a:ext>
              </a:extLst>
            </p:cNvPr>
            <p:cNvSpPr/>
            <p:nvPr/>
          </p:nvSpPr>
          <p:spPr>
            <a:xfrm rot="2802594">
              <a:off x="2394655" y="193349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5A8B6658-8A75-DEAF-0DA6-A418A80F1F78}"/>
                </a:ext>
              </a:extLst>
            </p:cNvPr>
            <p:cNvSpPr/>
            <p:nvPr/>
          </p:nvSpPr>
          <p:spPr>
            <a:xfrm rot="13742275">
              <a:off x="1455885" y="2794418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882D10-F453-EB47-05E4-B54EE1E895E1}"/>
              </a:ext>
            </a:extLst>
          </p:cNvPr>
          <p:cNvGrpSpPr/>
          <p:nvPr/>
        </p:nvGrpSpPr>
        <p:grpSpPr>
          <a:xfrm rot="19745008">
            <a:off x="6096028" y="3007620"/>
            <a:ext cx="1047288" cy="1040748"/>
            <a:chOff x="1285909" y="1749287"/>
            <a:chExt cx="1520240" cy="15107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B376B6B-7709-1CB6-B697-C5FEBF21966C}"/>
                </a:ext>
              </a:extLst>
            </p:cNvPr>
            <p:cNvSpPr/>
            <p:nvPr/>
          </p:nvSpPr>
          <p:spPr>
            <a:xfrm>
              <a:off x="1530626" y="1987825"/>
              <a:ext cx="1033670" cy="103367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1C78AE5-6179-2549-68E0-D5180F0BE09A}"/>
                </a:ext>
              </a:extLst>
            </p:cNvPr>
            <p:cNvSpPr/>
            <p:nvPr/>
          </p:nvSpPr>
          <p:spPr>
            <a:xfrm>
              <a:off x="1881810" y="2339009"/>
              <a:ext cx="331302" cy="331302"/>
            </a:xfrm>
            <a:prstGeom prst="ellipse">
              <a:avLst/>
            </a:prstGeom>
            <a:solidFill>
              <a:srgbClr val="818589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6EA7449D-8732-66DA-5DC6-DA0394952C91}"/>
                </a:ext>
              </a:extLst>
            </p:cNvPr>
            <p:cNvSpPr/>
            <p:nvPr/>
          </p:nvSpPr>
          <p:spPr>
            <a:xfrm>
              <a:off x="1924878" y="174928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3EB74884-837E-AB92-C448-CE035C1E90D8}"/>
                </a:ext>
              </a:extLst>
            </p:cNvPr>
            <p:cNvSpPr/>
            <p:nvPr/>
          </p:nvSpPr>
          <p:spPr>
            <a:xfrm rot="10800000">
              <a:off x="1924878" y="302149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F3C5BB28-60F3-15B5-81C4-601896C8241D}"/>
                </a:ext>
              </a:extLst>
            </p:cNvPr>
            <p:cNvSpPr/>
            <p:nvPr/>
          </p:nvSpPr>
          <p:spPr>
            <a:xfrm rot="5400000">
              <a:off x="2564297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: Top Corners Rounded 35">
              <a:extLst>
                <a:ext uri="{FF2B5EF4-FFF2-40B4-BE49-F238E27FC236}">
                  <a16:creationId xmlns:a16="http://schemas.microsoft.com/office/drawing/2014/main" id="{BCF1B146-F63A-EFDE-F75E-3D693710CB86}"/>
                </a:ext>
              </a:extLst>
            </p:cNvPr>
            <p:cNvSpPr/>
            <p:nvPr/>
          </p:nvSpPr>
          <p:spPr>
            <a:xfrm rot="16200000">
              <a:off x="1282595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90ECAE94-50F1-5B5B-0289-A79F6AB434CF}"/>
                </a:ext>
              </a:extLst>
            </p:cNvPr>
            <p:cNvSpPr/>
            <p:nvPr/>
          </p:nvSpPr>
          <p:spPr>
            <a:xfrm rot="18751759">
              <a:off x="1464322" y="1933496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65BE8758-80FD-7B1D-CD78-17A82811C9F6}"/>
                </a:ext>
              </a:extLst>
            </p:cNvPr>
            <p:cNvSpPr/>
            <p:nvPr/>
          </p:nvSpPr>
          <p:spPr>
            <a:xfrm rot="7819494">
              <a:off x="2394041" y="279453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: Top Corners Rounded 38">
              <a:extLst>
                <a:ext uri="{FF2B5EF4-FFF2-40B4-BE49-F238E27FC236}">
                  <a16:creationId xmlns:a16="http://schemas.microsoft.com/office/drawing/2014/main" id="{0441280F-D473-6B20-8A6B-07210C209DD1}"/>
                </a:ext>
              </a:extLst>
            </p:cNvPr>
            <p:cNvSpPr/>
            <p:nvPr/>
          </p:nvSpPr>
          <p:spPr>
            <a:xfrm rot="2802594">
              <a:off x="2394655" y="193349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: Top Corners Rounded 40">
              <a:extLst>
                <a:ext uri="{FF2B5EF4-FFF2-40B4-BE49-F238E27FC236}">
                  <a16:creationId xmlns:a16="http://schemas.microsoft.com/office/drawing/2014/main" id="{05ED46A5-5713-5868-E7BC-3C68E03CEABA}"/>
                </a:ext>
              </a:extLst>
            </p:cNvPr>
            <p:cNvSpPr/>
            <p:nvPr/>
          </p:nvSpPr>
          <p:spPr>
            <a:xfrm rot="13742275">
              <a:off x="1455885" y="2794418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45244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A025C-E6D0-F0D6-7B03-41F68E374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DF79A54-17F1-B82F-ED3B-538399E398B4}"/>
              </a:ext>
            </a:extLst>
          </p:cNvPr>
          <p:cNvSpPr/>
          <p:nvPr/>
        </p:nvSpPr>
        <p:spPr>
          <a:xfrm>
            <a:off x="5379040" y="1864299"/>
            <a:ext cx="1322877" cy="2721412"/>
          </a:xfrm>
          <a:prstGeom prst="ellipse">
            <a:avLst/>
          </a:prstGeom>
          <a:gradFill flip="none" rotWithShape="1">
            <a:gsLst>
              <a:gs pos="0">
                <a:srgbClr val="FEF5F0"/>
              </a:gs>
              <a:gs pos="40000">
                <a:srgbClr val="F9D9F0"/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F046F5-8E22-BB5E-5AA1-EEE0ABE96C11}"/>
              </a:ext>
            </a:extLst>
          </p:cNvPr>
          <p:cNvSpPr/>
          <p:nvPr/>
        </p:nvSpPr>
        <p:spPr>
          <a:xfrm>
            <a:off x="5404841" y="3579974"/>
            <a:ext cx="1237993" cy="1005737"/>
          </a:xfrm>
          <a:prstGeom prst="roundRect">
            <a:avLst>
              <a:gd name="adj" fmla="val 50000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E48EE0-2D20-E6DF-6536-A3D9EF2FE08A}"/>
              </a:ext>
            </a:extLst>
          </p:cNvPr>
          <p:cNvSpPr/>
          <p:nvPr/>
        </p:nvSpPr>
        <p:spPr>
          <a:xfrm>
            <a:off x="4947770" y="326308"/>
            <a:ext cx="2185416" cy="2048256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D98315-9098-AFD6-65F0-61FFE7B1F6FE}"/>
              </a:ext>
            </a:extLst>
          </p:cNvPr>
          <p:cNvSpPr/>
          <p:nvPr/>
        </p:nvSpPr>
        <p:spPr>
          <a:xfrm rot="1013233">
            <a:off x="5210216" y="597251"/>
            <a:ext cx="2034014" cy="405722"/>
          </a:xfrm>
          <a:prstGeom prst="roundRect">
            <a:avLst>
              <a:gd name="adj" fmla="val 50000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7AAAF83-BB3F-4FC5-0E75-295CD19D083F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>
            <a:off x="5254071" y="504683"/>
            <a:ext cx="1946304" cy="590858"/>
          </a:xfrm>
          <a:prstGeom prst="line">
            <a:avLst/>
          </a:prstGeom>
          <a:ln w="76200">
            <a:solidFill>
              <a:srgbClr val="15EB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C86D878-BAB3-0218-BE36-AC7C5084C968}"/>
              </a:ext>
            </a:extLst>
          </p:cNvPr>
          <p:cNvSpPr/>
          <p:nvPr/>
        </p:nvSpPr>
        <p:spPr>
          <a:xfrm>
            <a:off x="5720728" y="3823116"/>
            <a:ext cx="606217" cy="1787274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0A46322-729B-6790-0E87-FA0EF061A649}"/>
              </a:ext>
            </a:extLst>
          </p:cNvPr>
          <p:cNvSpPr/>
          <p:nvPr/>
        </p:nvSpPr>
        <p:spPr>
          <a:xfrm>
            <a:off x="5757136" y="4840051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7E10B11-7A85-F04B-4881-D00F7D2A34B3}"/>
              </a:ext>
            </a:extLst>
          </p:cNvPr>
          <p:cNvSpPr/>
          <p:nvPr/>
        </p:nvSpPr>
        <p:spPr>
          <a:xfrm>
            <a:off x="5398871" y="3579974"/>
            <a:ext cx="1243963" cy="734851"/>
          </a:xfrm>
          <a:prstGeom prst="roundRect">
            <a:avLst>
              <a:gd name="adj" fmla="val 23808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26A1C4-EEE3-D139-B5F5-2DEA3A83C6F7}"/>
              </a:ext>
            </a:extLst>
          </p:cNvPr>
          <p:cNvSpPr/>
          <p:nvPr/>
        </p:nvSpPr>
        <p:spPr>
          <a:xfrm>
            <a:off x="5757136" y="2495065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4080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B37D5-9E56-DF80-DB9D-009DAFBEE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C3EF6AE-187A-35C0-FD00-32FAF1A32865}"/>
              </a:ext>
            </a:extLst>
          </p:cNvPr>
          <p:cNvSpPr/>
          <p:nvPr/>
        </p:nvSpPr>
        <p:spPr>
          <a:xfrm>
            <a:off x="4253948" y="1749288"/>
            <a:ext cx="3677478" cy="3942521"/>
          </a:xfrm>
          <a:prstGeom prst="roundRect">
            <a:avLst/>
          </a:prstGeom>
          <a:solidFill>
            <a:srgbClr val="66696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DB38238-54DD-356B-17D3-28BF26CDB288}"/>
              </a:ext>
            </a:extLst>
          </p:cNvPr>
          <p:cNvSpPr/>
          <p:nvPr/>
        </p:nvSpPr>
        <p:spPr>
          <a:xfrm>
            <a:off x="7931426" y="1550503"/>
            <a:ext cx="523461" cy="4094923"/>
          </a:xfrm>
          <a:custGeom>
            <a:avLst/>
            <a:gdLst>
              <a:gd name="connsiteX0" fmla="*/ 0 w 543339"/>
              <a:gd name="connsiteY0" fmla="*/ 848139 h 4287078"/>
              <a:gd name="connsiteX1" fmla="*/ 543339 w 543339"/>
              <a:gd name="connsiteY1" fmla="*/ 0 h 4287078"/>
              <a:gd name="connsiteX2" fmla="*/ 543339 w 543339"/>
              <a:gd name="connsiteY2" fmla="*/ 4287078 h 4287078"/>
              <a:gd name="connsiteX3" fmla="*/ 6626 w 543339"/>
              <a:gd name="connsiteY3" fmla="*/ 3690730 h 4287078"/>
              <a:gd name="connsiteX4" fmla="*/ 0 w 543339"/>
              <a:gd name="connsiteY4" fmla="*/ 848139 h 428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339" h="4287078">
                <a:moveTo>
                  <a:pt x="0" y="848139"/>
                </a:moveTo>
                <a:lnTo>
                  <a:pt x="543339" y="0"/>
                </a:lnTo>
                <a:lnTo>
                  <a:pt x="543339" y="4287078"/>
                </a:lnTo>
                <a:lnTo>
                  <a:pt x="6626" y="3690730"/>
                </a:lnTo>
                <a:cubicBezTo>
                  <a:pt x="4417" y="2743200"/>
                  <a:pt x="2209" y="1795669"/>
                  <a:pt x="0" y="848139"/>
                </a:cubicBezTo>
                <a:close/>
              </a:path>
            </a:pathLst>
          </a:cu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9E96AB-DD04-1BE6-45A1-B1713DC6AF6C}"/>
              </a:ext>
            </a:extLst>
          </p:cNvPr>
          <p:cNvSpPr/>
          <p:nvPr/>
        </p:nvSpPr>
        <p:spPr>
          <a:xfrm>
            <a:off x="5774635" y="1437861"/>
            <a:ext cx="636104" cy="311427"/>
          </a:xfrm>
          <a:prstGeom prst="rect">
            <a:avLst/>
          </a:prstGeom>
          <a:solidFill>
            <a:srgbClr val="81858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4F45F56-9D13-1ED3-7E0E-E5F7093FBAC7}"/>
              </a:ext>
            </a:extLst>
          </p:cNvPr>
          <p:cNvSpPr/>
          <p:nvPr/>
        </p:nvSpPr>
        <p:spPr>
          <a:xfrm>
            <a:off x="4519716" y="2034209"/>
            <a:ext cx="3145942" cy="3657599"/>
          </a:xfrm>
          <a:prstGeom prst="roundRect">
            <a:avLst/>
          </a:prstGeom>
          <a:solidFill>
            <a:srgbClr val="81858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392A33-DCCD-72F9-4A3E-113170D107EC}"/>
              </a:ext>
            </a:extLst>
          </p:cNvPr>
          <p:cNvSpPr/>
          <p:nvPr/>
        </p:nvSpPr>
        <p:spPr>
          <a:xfrm>
            <a:off x="4740966" y="2152140"/>
            <a:ext cx="2703443" cy="675861"/>
          </a:xfrm>
          <a:prstGeom prst="roundRect">
            <a:avLst/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1"/>
                </a:solidFill>
                <a:latin typeface="VCR OSD Mono" panose="02000609000000000000" pitchFamily="49" charset="0"/>
              </a:rPr>
              <a:t>WAVEMACHINE 5000</a:t>
            </a:r>
            <a:endParaRPr lang="en-CA" b="1" dirty="0">
              <a:solidFill>
                <a:schemeClr val="tx1"/>
              </a:solidFill>
              <a:latin typeface="VCR OSD Mono" panose="02000609000000000000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3BD03C-13B1-B0AD-E91B-D23AE26E98CC}"/>
              </a:ext>
            </a:extLst>
          </p:cNvPr>
          <p:cNvSpPr/>
          <p:nvPr/>
        </p:nvSpPr>
        <p:spPr>
          <a:xfrm>
            <a:off x="6934200" y="1470991"/>
            <a:ext cx="341244" cy="258417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FF8C72-E3F8-9B7E-9ADE-3437B4782E01}"/>
              </a:ext>
            </a:extLst>
          </p:cNvPr>
          <p:cNvSpPr/>
          <p:nvPr/>
        </p:nvSpPr>
        <p:spPr>
          <a:xfrm>
            <a:off x="6934200" y="1616764"/>
            <a:ext cx="341244" cy="132523"/>
          </a:xfrm>
          <a:prstGeom prst="roundRect">
            <a:avLst/>
          </a:prstGeom>
          <a:solidFill>
            <a:srgbClr val="81858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945220-B924-FAA5-A6CC-1ABE33EFC883}"/>
              </a:ext>
            </a:extLst>
          </p:cNvPr>
          <p:cNvGrpSpPr/>
          <p:nvPr/>
        </p:nvGrpSpPr>
        <p:grpSpPr>
          <a:xfrm rot="1346294">
            <a:off x="5058130" y="3005394"/>
            <a:ext cx="1047288" cy="1040748"/>
            <a:chOff x="1285909" y="1749287"/>
            <a:chExt cx="1520240" cy="15107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87A49F-036D-D4AA-68B5-6F0122980FC8}"/>
                </a:ext>
              </a:extLst>
            </p:cNvPr>
            <p:cNvSpPr/>
            <p:nvPr/>
          </p:nvSpPr>
          <p:spPr>
            <a:xfrm>
              <a:off x="1530626" y="1987825"/>
              <a:ext cx="1033670" cy="103367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B565E0-71DC-32D2-CAC1-B769DA552068}"/>
                </a:ext>
              </a:extLst>
            </p:cNvPr>
            <p:cNvSpPr/>
            <p:nvPr/>
          </p:nvSpPr>
          <p:spPr>
            <a:xfrm>
              <a:off x="1881810" y="2339009"/>
              <a:ext cx="331302" cy="331302"/>
            </a:xfrm>
            <a:prstGeom prst="ellipse">
              <a:avLst/>
            </a:prstGeom>
            <a:solidFill>
              <a:srgbClr val="818589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3A7ADDA0-B6DF-A08B-4233-7D87D066F2E4}"/>
                </a:ext>
              </a:extLst>
            </p:cNvPr>
            <p:cNvSpPr/>
            <p:nvPr/>
          </p:nvSpPr>
          <p:spPr>
            <a:xfrm>
              <a:off x="1924878" y="174928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78A1B4CE-47C4-2E62-D78C-244649FFB887}"/>
                </a:ext>
              </a:extLst>
            </p:cNvPr>
            <p:cNvSpPr/>
            <p:nvPr/>
          </p:nvSpPr>
          <p:spPr>
            <a:xfrm rot="10800000">
              <a:off x="1924878" y="302149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19EA7307-F59F-86D4-7180-9563A030AE95}"/>
                </a:ext>
              </a:extLst>
            </p:cNvPr>
            <p:cNvSpPr/>
            <p:nvPr/>
          </p:nvSpPr>
          <p:spPr>
            <a:xfrm rot="5400000">
              <a:off x="2564297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682ABDCC-F3CD-9567-FF8B-8980C28FAE27}"/>
                </a:ext>
              </a:extLst>
            </p:cNvPr>
            <p:cNvSpPr/>
            <p:nvPr/>
          </p:nvSpPr>
          <p:spPr>
            <a:xfrm rot="16200000">
              <a:off x="1282595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7EB2DF79-DEB4-61BC-2D0E-2DA7420381E9}"/>
                </a:ext>
              </a:extLst>
            </p:cNvPr>
            <p:cNvSpPr/>
            <p:nvPr/>
          </p:nvSpPr>
          <p:spPr>
            <a:xfrm rot="18751759">
              <a:off x="1464322" y="1933496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07C289AE-4D74-7292-48F0-E8B41F53022C}"/>
                </a:ext>
              </a:extLst>
            </p:cNvPr>
            <p:cNvSpPr/>
            <p:nvPr/>
          </p:nvSpPr>
          <p:spPr>
            <a:xfrm rot="7819494">
              <a:off x="2394041" y="279453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204A3852-937E-3A33-E8F4-25D4521F2266}"/>
                </a:ext>
              </a:extLst>
            </p:cNvPr>
            <p:cNvSpPr/>
            <p:nvPr/>
          </p:nvSpPr>
          <p:spPr>
            <a:xfrm rot="2802594">
              <a:off x="2394655" y="193349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8A755EC8-81F1-993E-2880-35D8D2007CCF}"/>
                </a:ext>
              </a:extLst>
            </p:cNvPr>
            <p:cNvSpPr/>
            <p:nvPr/>
          </p:nvSpPr>
          <p:spPr>
            <a:xfrm rot="13742275">
              <a:off x="1455885" y="2794418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43E6B73-371D-06B4-17C7-AE9C9035D107}"/>
              </a:ext>
            </a:extLst>
          </p:cNvPr>
          <p:cNvGrpSpPr/>
          <p:nvPr/>
        </p:nvGrpSpPr>
        <p:grpSpPr>
          <a:xfrm rot="18907958">
            <a:off x="6096028" y="3007620"/>
            <a:ext cx="1047288" cy="1040748"/>
            <a:chOff x="1285909" y="1749287"/>
            <a:chExt cx="1520240" cy="15107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FE0B70-E7EA-9B3C-26C0-A2D8F3CEA68A}"/>
                </a:ext>
              </a:extLst>
            </p:cNvPr>
            <p:cNvSpPr/>
            <p:nvPr/>
          </p:nvSpPr>
          <p:spPr>
            <a:xfrm>
              <a:off x="1530626" y="1987825"/>
              <a:ext cx="1033670" cy="103367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BA2F3F-9AC1-DE96-FDDA-41AEDE949D1F}"/>
                </a:ext>
              </a:extLst>
            </p:cNvPr>
            <p:cNvSpPr/>
            <p:nvPr/>
          </p:nvSpPr>
          <p:spPr>
            <a:xfrm>
              <a:off x="1881810" y="2339009"/>
              <a:ext cx="331302" cy="331302"/>
            </a:xfrm>
            <a:prstGeom prst="ellipse">
              <a:avLst/>
            </a:prstGeom>
            <a:solidFill>
              <a:srgbClr val="818589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2E174599-0DE2-26E1-C76E-CCB8777CC704}"/>
                </a:ext>
              </a:extLst>
            </p:cNvPr>
            <p:cNvSpPr/>
            <p:nvPr/>
          </p:nvSpPr>
          <p:spPr>
            <a:xfrm>
              <a:off x="1924878" y="174928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8386C662-EBF6-6B88-B62D-AE2E17A7426E}"/>
                </a:ext>
              </a:extLst>
            </p:cNvPr>
            <p:cNvSpPr/>
            <p:nvPr/>
          </p:nvSpPr>
          <p:spPr>
            <a:xfrm rot="10800000">
              <a:off x="1924878" y="302149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07CF84DD-E8B9-E85F-74C3-C1692E1B998C}"/>
                </a:ext>
              </a:extLst>
            </p:cNvPr>
            <p:cNvSpPr/>
            <p:nvPr/>
          </p:nvSpPr>
          <p:spPr>
            <a:xfrm rot="5400000">
              <a:off x="2564297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: Top Corners Rounded 35">
              <a:extLst>
                <a:ext uri="{FF2B5EF4-FFF2-40B4-BE49-F238E27FC236}">
                  <a16:creationId xmlns:a16="http://schemas.microsoft.com/office/drawing/2014/main" id="{46F8EB78-4502-BE9F-6802-4B993E4FE3F4}"/>
                </a:ext>
              </a:extLst>
            </p:cNvPr>
            <p:cNvSpPr/>
            <p:nvPr/>
          </p:nvSpPr>
          <p:spPr>
            <a:xfrm rot="16200000">
              <a:off x="1282595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11BBD0E9-8E62-9901-7BE2-EC93A0C0AA49}"/>
                </a:ext>
              </a:extLst>
            </p:cNvPr>
            <p:cNvSpPr/>
            <p:nvPr/>
          </p:nvSpPr>
          <p:spPr>
            <a:xfrm rot="18751759">
              <a:off x="1464322" y="1933496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8865A8A4-E5F2-21F8-DD85-A9C7E0D2E4E7}"/>
                </a:ext>
              </a:extLst>
            </p:cNvPr>
            <p:cNvSpPr/>
            <p:nvPr/>
          </p:nvSpPr>
          <p:spPr>
            <a:xfrm rot="7819494">
              <a:off x="2394041" y="279453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: Top Corners Rounded 38">
              <a:extLst>
                <a:ext uri="{FF2B5EF4-FFF2-40B4-BE49-F238E27FC236}">
                  <a16:creationId xmlns:a16="http://schemas.microsoft.com/office/drawing/2014/main" id="{C2253009-C26E-5818-EB8A-24A29EA179CF}"/>
                </a:ext>
              </a:extLst>
            </p:cNvPr>
            <p:cNvSpPr/>
            <p:nvPr/>
          </p:nvSpPr>
          <p:spPr>
            <a:xfrm rot="2802594">
              <a:off x="2394655" y="193349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: Top Corners Rounded 40">
              <a:extLst>
                <a:ext uri="{FF2B5EF4-FFF2-40B4-BE49-F238E27FC236}">
                  <a16:creationId xmlns:a16="http://schemas.microsoft.com/office/drawing/2014/main" id="{A5050ED4-7B7F-44A7-6BAD-585CF24B8B82}"/>
                </a:ext>
              </a:extLst>
            </p:cNvPr>
            <p:cNvSpPr/>
            <p:nvPr/>
          </p:nvSpPr>
          <p:spPr>
            <a:xfrm rot="13742275">
              <a:off x="1455885" y="2794418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995811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0E91D-BA17-D378-A8C8-102E8A30C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EEA2523-93AC-B521-6352-A187F55D3E5A}"/>
              </a:ext>
            </a:extLst>
          </p:cNvPr>
          <p:cNvSpPr/>
          <p:nvPr/>
        </p:nvSpPr>
        <p:spPr>
          <a:xfrm>
            <a:off x="4253948" y="1749288"/>
            <a:ext cx="3677478" cy="3942521"/>
          </a:xfrm>
          <a:prstGeom prst="roundRect">
            <a:avLst/>
          </a:prstGeom>
          <a:solidFill>
            <a:srgbClr val="66696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72369DA-A754-47D7-A145-EE8D6EE2EA1D}"/>
              </a:ext>
            </a:extLst>
          </p:cNvPr>
          <p:cNvSpPr/>
          <p:nvPr/>
        </p:nvSpPr>
        <p:spPr>
          <a:xfrm>
            <a:off x="7931426" y="1550503"/>
            <a:ext cx="523461" cy="4094923"/>
          </a:xfrm>
          <a:custGeom>
            <a:avLst/>
            <a:gdLst>
              <a:gd name="connsiteX0" fmla="*/ 0 w 543339"/>
              <a:gd name="connsiteY0" fmla="*/ 848139 h 4287078"/>
              <a:gd name="connsiteX1" fmla="*/ 543339 w 543339"/>
              <a:gd name="connsiteY1" fmla="*/ 0 h 4287078"/>
              <a:gd name="connsiteX2" fmla="*/ 543339 w 543339"/>
              <a:gd name="connsiteY2" fmla="*/ 4287078 h 4287078"/>
              <a:gd name="connsiteX3" fmla="*/ 6626 w 543339"/>
              <a:gd name="connsiteY3" fmla="*/ 3690730 h 4287078"/>
              <a:gd name="connsiteX4" fmla="*/ 0 w 543339"/>
              <a:gd name="connsiteY4" fmla="*/ 848139 h 428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339" h="4287078">
                <a:moveTo>
                  <a:pt x="0" y="848139"/>
                </a:moveTo>
                <a:lnTo>
                  <a:pt x="543339" y="0"/>
                </a:lnTo>
                <a:lnTo>
                  <a:pt x="543339" y="4287078"/>
                </a:lnTo>
                <a:lnTo>
                  <a:pt x="6626" y="3690730"/>
                </a:lnTo>
                <a:cubicBezTo>
                  <a:pt x="4417" y="2743200"/>
                  <a:pt x="2209" y="1795669"/>
                  <a:pt x="0" y="848139"/>
                </a:cubicBezTo>
                <a:close/>
              </a:path>
            </a:pathLst>
          </a:cu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131D30-DA0C-0B2D-0FE8-1D2AC772C104}"/>
              </a:ext>
            </a:extLst>
          </p:cNvPr>
          <p:cNvSpPr/>
          <p:nvPr/>
        </p:nvSpPr>
        <p:spPr>
          <a:xfrm>
            <a:off x="5774635" y="1437861"/>
            <a:ext cx="636104" cy="311427"/>
          </a:xfrm>
          <a:prstGeom prst="rect">
            <a:avLst/>
          </a:prstGeom>
          <a:solidFill>
            <a:srgbClr val="81858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3D99FEE-80B0-6992-6F4F-91BA7509A32C}"/>
              </a:ext>
            </a:extLst>
          </p:cNvPr>
          <p:cNvSpPr/>
          <p:nvPr/>
        </p:nvSpPr>
        <p:spPr>
          <a:xfrm>
            <a:off x="4519716" y="2034209"/>
            <a:ext cx="3145942" cy="3657599"/>
          </a:xfrm>
          <a:prstGeom prst="roundRect">
            <a:avLst/>
          </a:prstGeom>
          <a:solidFill>
            <a:srgbClr val="81858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1CB8F9-3D0D-29B3-DDD2-49BC0723830B}"/>
              </a:ext>
            </a:extLst>
          </p:cNvPr>
          <p:cNvSpPr/>
          <p:nvPr/>
        </p:nvSpPr>
        <p:spPr>
          <a:xfrm>
            <a:off x="4740966" y="2152140"/>
            <a:ext cx="2703443" cy="675861"/>
          </a:xfrm>
          <a:prstGeom prst="roundRect">
            <a:avLst/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1"/>
                </a:solidFill>
                <a:latin typeface="VCR OSD Mono" panose="02000609000000000000" pitchFamily="49" charset="0"/>
              </a:rPr>
              <a:t>WAVEMACHINE 5000</a:t>
            </a:r>
            <a:endParaRPr lang="en-CA" b="1" dirty="0">
              <a:solidFill>
                <a:schemeClr val="tx1"/>
              </a:solidFill>
              <a:latin typeface="VCR OSD Mono" panose="02000609000000000000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132084-3F42-4271-B76E-2F67C7538168}"/>
              </a:ext>
            </a:extLst>
          </p:cNvPr>
          <p:cNvSpPr/>
          <p:nvPr/>
        </p:nvSpPr>
        <p:spPr>
          <a:xfrm>
            <a:off x="6934200" y="1470991"/>
            <a:ext cx="341244" cy="258417"/>
          </a:xfrm>
          <a:prstGeom prst="ellipse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28E10D-11DA-E839-58BB-A02F2F433466}"/>
              </a:ext>
            </a:extLst>
          </p:cNvPr>
          <p:cNvSpPr/>
          <p:nvPr/>
        </p:nvSpPr>
        <p:spPr>
          <a:xfrm>
            <a:off x="6934200" y="1616764"/>
            <a:ext cx="341244" cy="132523"/>
          </a:xfrm>
          <a:prstGeom prst="roundRect">
            <a:avLst/>
          </a:prstGeom>
          <a:solidFill>
            <a:srgbClr val="81858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11A90-8CCE-1164-28C4-3692C4A739D5}"/>
              </a:ext>
            </a:extLst>
          </p:cNvPr>
          <p:cNvGrpSpPr/>
          <p:nvPr/>
        </p:nvGrpSpPr>
        <p:grpSpPr>
          <a:xfrm rot="1900032">
            <a:off x="5058130" y="3005394"/>
            <a:ext cx="1047288" cy="1040748"/>
            <a:chOff x="1285909" y="1749287"/>
            <a:chExt cx="1520240" cy="15107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3CBB29-0C6F-449F-65B1-C520B73DFBA2}"/>
                </a:ext>
              </a:extLst>
            </p:cNvPr>
            <p:cNvSpPr/>
            <p:nvPr/>
          </p:nvSpPr>
          <p:spPr>
            <a:xfrm>
              <a:off x="1530626" y="1987825"/>
              <a:ext cx="1033670" cy="103367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5C27E04-D4FB-4B2B-C171-0AC1E2A08CDF}"/>
                </a:ext>
              </a:extLst>
            </p:cNvPr>
            <p:cNvSpPr/>
            <p:nvPr/>
          </p:nvSpPr>
          <p:spPr>
            <a:xfrm>
              <a:off x="1881810" y="2339009"/>
              <a:ext cx="331302" cy="331302"/>
            </a:xfrm>
            <a:prstGeom prst="ellipse">
              <a:avLst/>
            </a:prstGeom>
            <a:solidFill>
              <a:srgbClr val="818589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26556E3B-BDC6-CCFD-6769-6ADE931E8017}"/>
                </a:ext>
              </a:extLst>
            </p:cNvPr>
            <p:cNvSpPr/>
            <p:nvPr/>
          </p:nvSpPr>
          <p:spPr>
            <a:xfrm>
              <a:off x="1924878" y="174928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CC4F557F-7C16-8578-203E-C9C5EF99E691}"/>
                </a:ext>
              </a:extLst>
            </p:cNvPr>
            <p:cNvSpPr/>
            <p:nvPr/>
          </p:nvSpPr>
          <p:spPr>
            <a:xfrm rot="10800000">
              <a:off x="1924878" y="302149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F2FBFCC3-0224-2A28-FF07-FCA639234FEE}"/>
                </a:ext>
              </a:extLst>
            </p:cNvPr>
            <p:cNvSpPr/>
            <p:nvPr/>
          </p:nvSpPr>
          <p:spPr>
            <a:xfrm rot="5400000">
              <a:off x="2564297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E2F7CC76-0271-7A33-2D19-29258B8E752E}"/>
                </a:ext>
              </a:extLst>
            </p:cNvPr>
            <p:cNvSpPr/>
            <p:nvPr/>
          </p:nvSpPr>
          <p:spPr>
            <a:xfrm rot="16200000">
              <a:off x="1282595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7799A1EF-2E9C-DC1E-9E55-E1B50433554B}"/>
                </a:ext>
              </a:extLst>
            </p:cNvPr>
            <p:cNvSpPr/>
            <p:nvPr/>
          </p:nvSpPr>
          <p:spPr>
            <a:xfrm rot="18751759">
              <a:off x="1464322" y="1933496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7010CB9D-826F-37F2-11A4-43ACCE5E6507}"/>
                </a:ext>
              </a:extLst>
            </p:cNvPr>
            <p:cNvSpPr/>
            <p:nvPr/>
          </p:nvSpPr>
          <p:spPr>
            <a:xfrm rot="7819494">
              <a:off x="2394041" y="279453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88A48E4D-C695-E726-0157-C04E75872A63}"/>
                </a:ext>
              </a:extLst>
            </p:cNvPr>
            <p:cNvSpPr/>
            <p:nvPr/>
          </p:nvSpPr>
          <p:spPr>
            <a:xfrm rot="2802594">
              <a:off x="2394655" y="193349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DD3CF34F-9A54-6CDB-45B8-54691F68F9F7}"/>
                </a:ext>
              </a:extLst>
            </p:cNvPr>
            <p:cNvSpPr/>
            <p:nvPr/>
          </p:nvSpPr>
          <p:spPr>
            <a:xfrm rot="13742275">
              <a:off x="1455885" y="2794418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F67EB2D-36BF-ED73-CE83-F2711482B201}"/>
              </a:ext>
            </a:extLst>
          </p:cNvPr>
          <p:cNvGrpSpPr/>
          <p:nvPr/>
        </p:nvGrpSpPr>
        <p:grpSpPr>
          <a:xfrm rot="18141991">
            <a:off x="6096028" y="3007620"/>
            <a:ext cx="1047288" cy="1040748"/>
            <a:chOff x="1285909" y="1749287"/>
            <a:chExt cx="1520240" cy="15107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9F18B6F-7620-DDC5-2027-080B9C30D06C}"/>
                </a:ext>
              </a:extLst>
            </p:cNvPr>
            <p:cNvSpPr/>
            <p:nvPr/>
          </p:nvSpPr>
          <p:spPr>
            <a:xfrm>
              <a:off x="1530626" y="1987825"/>
              <a:ext cx="1033670" cy="103367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985D61-B6BC-6EE5-7319-AD77FAA96B81}"/>
                </a:ext>
              </a:extLst>
            </p:cNvPr>
            <p:cNvSpPr/>
            <p:nvPr/>
          </p:nvSpPr>
          <p:spPr>
            <a:xfrm>
              <a:off x="1881810" y="2339009"/>
              <a:ext cx="331302" cy="331302"/>
            </a:xfrm>
            <a:prstGeom prst="ellipse">
              <a:avLst/>
            </a:prstGeom>
            <a:solidFill>
              <a:srgbClr val="818589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6C9D0391-9397-B46C-8577-89DE45BBF2B2}"/>
                </a:ext>
              </a:extLst>
            </p:cNvPr>
            <p:cNvSpPr/>
            <p:nvPr/>
          </p:nvSpPr>
          <p:spPr>
            <a:xfrm>
              <a:off x="1924878" y="174928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8305F69A-E7BE-AC5B-E79E-5BC02FF4CCC6}"/>
                </a:ext>
              </a:extLst>
            </p:cNvPr>
            <p:cNvSpPr/>
            <p:nvPr/>
          </p:nvSpPr>
          <p:spPr>
            <a:xfrm rot="10800000">
              <a:off x="1924878" y="302149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4B15151B-0ECB-7FCF-3788-B7087C7F2FAA}"/>
                </a:ext>
              </a:extLst>
            </p:cNvPr>
            <p:cNvSpPr/>
            <p:nvPr/>
          </p:nvSpPr>
          <p:spPr>
            <a:xfrm rot="5400000">
              <a:off x="2564297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: Top Corners Rounded 35">
              <a:extLst>
                <a:ext uri="{FF2B5EF4-FFF2-40B4-BE49-F238E27FC236}">
                  <a16:creationId xmlns:a16="http://schemas.microsoft.com/office/drawing/2014/main" id="{EF128E56-7113-F100-A265-1AB324872289}"/>
                </a:ext>
              </a:extLst>
            </p:cNvPr>
            <p:cNvSpPr/>
            <p:nvPr/>
          </p:nvSpPr>
          <p:spPr>
            <a:xfrm rot="16200000">
              <a:off x="1282595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B737B124-30C5-C7B2-DAB6-F965CE420AA9}"/>
                </a:ext>
              </a:extLst>
            </p:cNvPr>
            <p:cNvSpPr/>
            <p:nvPr/>
          </p:nvSpPr>
          <p:spPr>
            <a:xfrm rot="18751759">
              <a:off x="1464322" y="1933496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8BA173FC-E9F6-D455-70D5-9D4B19D8B6BA}"/>
                </a:ext>
              </a:extLst>
            </p:cNvPr>
            <p:cNvSpPr/>
            <p:nvPr/>
          </p:nvSpPr>
          <p:spPr>
            <a:xfrm rot="7819494">
              <a:off x="2394041" y="279453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: Top Corners Rounded 38">
              <a:extLst>
                <a:ext uri="{FF2B5EF4-FFF2-40B4-BE49-F238E27FC236}">
                  <a16:creationId xmlns:a16="http://schemas.microsoft.com/office/drawing/2014/main" id="{3582182C-DC68-4F9F-1F00-79141E2553DA}"/>
                </a:ext>
              </a:extLst>
            </p:cNvPr>
            <p:cNvSpPr/>
            <p:nvPr/>
          </p:nvSpPr>
          <p:spPr>
            <a:xfrm rot="2802594">
              <a:off x="2394655" y="193349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: Top Corners Rounded 40">
              <a:extLst>
                <a:ext uri="{FF2B5EF4-FFF2-40B4-BE49-F238E27FC236}">
                  <a16:creationId xmlns:a16="http://schemas.microsoft.com/office/drawing/2014/main" id="{F5932FDC-420C-4C45-E73E-6B88A6B85531}"/>
                </a:ext>
              </a:extLst>
            </p:cNvPr>
            <p:cNvSpPr/>
            <p:nvPr/>
          </p:nvSpPr>
          <p:spPr>
            <a:xfrm rot="13742275">
              <a:off x="1455885" y="2794418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736337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F0F33-E809-9D65-7D25-4F832D92A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7EB95EF-FDE8-280C-4451-2493541BB963}"/>
              </a:ext>
            </a:extLst>
          </p:cNvPr>
          <p:cNvSpPr/>
          <p:nvPr/>
        </p:nvSpPr>
        <p:spPr>
          <a:xfrm>
            <a:off x="4253948" y="1749288"/>
            <a:ext cx="3677478" cy="3942521"/>
          </a:xfrm>
          <a:prstGeom prst="roundRect">
            <a:avLst/>
          </a:prstGeom>
          <a:solidFill>
            <a:srgbClr val="66696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3081EC9-C6EA-A538-508E-24FE20E8FD2E}"/>
              </a:ext>
            </a:extLst>
          </p:cNvPr>
          <p:cNvSpPr/>
          <p:nvPr/>
        </p:nvSpPr>
        <p:spPr>
          <a:xfrm>
            <a:off x="7931426" y="1550503"/>
            <a:ext cx="523461" cy="4094923"/>
          </a:xfrm>
          <a:custGeom>
            <a:avLst/>
            <a:gdLst>
              <a:gd name="connsiteX0" fmla="*/ 0 w 543339"/>
              <a:gd name="connsiteY0" fmla="*/ 848139 h 4287078"/>
              <a:gd name="connsiteX1" fmla="*/ 543339 w 543339"/>
              <a:gd name="connsiteY1" fmla="*/ 0 h 4287078"/>
              <a:gd name="connsiteX2" fmla="*/ 543339 w 543339"/>
              <a:gd name="connsiteY2" fmla="*/ 4287078 h 4287078"/>
              <a:gd name="connsiteX3" fmla="*/ 6626 w 543339"/>
              <a:gd name="connsiteY3" fmla="*/ 3690730 h 4287078"/>
              <a:gd name="connsiteX4" fmla="*/ 0 w 543339"/>
              <a:gd name="connsiteY4" fmla="*/ 848139 h 428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339" h="4287078">
                <a:moveTo>
                  <a:pt x="0" y="848139"/>
                </a:moveTo>
                <a:lnTo>
                  <a:pt x="543339" y="0"/>
                </a:lnTo>
                <a:lnTo>
                  <a:pt x="543339" y="4287078"/>
                </a:lnTo>
                <a:lnTo>
                  <a:pt x="6626" y="3690730"/>
                </a:lnTo>
                <a:cubicBezTo>
                  <a:pt x="4417" y="2743200"/>
                  <a:pt x="2209" y="1795669"/>
                  <a:pt x="0" y="848139"/>
                </a:cubicBezTo>
                <a:close/>
              </a:path>
            </a:pathLst>
          </a:cu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9041F1-56C2-66A9-95DD-9B0A96D99E32}"/>
              </a:ext>
            </a:extLst>
          </p:cNvPr>
          <p:cNvSpPr/>
          <p:nvPr/>
        </p:nvSpPr>
        <p:spPr>
          <a:xfrm>
            <a:off x="5774635" y="1437861"/>
            <a:ext cx="636104" cy="311427"/>
          </a:xfrm>
          <a:prstGeom prst="rect">
            <a:avLst/>
          </a:prstGeom>
          <a:solidFill>
            <a:srgbClr val="81858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1B72E53-467A-9EDF-D490-E60176E76898}"/>
              </a:ext>
            </a:extLst>
          </p:cNvPr>
          <p:cNvSpPr/>
          <p:nvPr/>
        </p:nvSpPr>
        <p:spPr>
          <a:xfrm>
            <a:off x="4519716" y="2034209"/>
            <a:ext cx="3145942" cy="3657599"/>
          </a:xfrm>
          <a:prstGeom prst="roundRect">
            <a:avLst/>
          </a:prstGeom>
          <a:solidFill>
            <a:srgbClr val="81858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F2B395-806C-BF57-F293-F96EEA1FE0D5}"/>
              </a:ext>
            </a:extLst>
          </p:cNvPr>
          <p:cNvSpPr/>
          <p:nvPr/>
        </p:nvSpPr>
        <p:spPr>
          <a:xfrm>
            <a:off x="4740966" y="2152140"/>
            <a:ext cx="2703443" cy="675861"/>
          </a:xfrm>
          <a:prstGeom prst="roundRect">
            <a:avLst/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1"/>
                </a:solidFill>
                <a:latin typeface="VCR OSD Mono" panose="02000609000000000000" pitchFamily="49" charset="0"/>
              </a:rPr>
              <a:t>WAVEMACHINE 5000</a:t>
            </a:r>
            <a:endParaRPr lang="en-CA" b="1" dirty="0">
              <a:solidFill>
                <a:schemeClr val="tx1"/>
              </a:solidFill>
              <a:latin typeface="VCR OSD Mono" panose="02000609000000000000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B87FB5-A290-8318-3E4C-F94A9F3830B2}"/>
              </a:ext>
            </a:extLst>
          </p:cNvPr>
          <p:cNvSpPr/>
          <p:nvPr/>
        </p:nvSpPr>
        <p:spPr>
          <a:xfrm>
            <a:off x="6934200" y="1470991"/>
            <a:ext cx="341244" cy="258417"/>
          </a:xfrm>
          <a:prstGeom prst="ellipse">
            <a:avLst/>
          </a:prstGeom>
          <a:solidFill>
            <a:srgbClr val="1DFF83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EB08125-794E-613D-A37C-830286DB0C1E}"/>
              </a:ext>
            </a:extLst>
          </p:cNvPr>
          <p:cNvSpPr/>
          <p:nvPr/>
        </p:nvSpPr>
        <p:spPr>
          <a:xfrm>
            <a:off x="6934200" y="1616764"/>
            <a:ext cx="341244" cy="132523"/>
          </a:xfrm>
          <a:prstGeom prst="roundRect">
            <a:avLst/>
          </a:prstGeom>
          <a:solidFill>
            <a:srgbClr val="81858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CF27300-D8EF-0147-AAEF-B0D76F75BCAA}"/>
              </a:ext>
            </a:extLst>
          </p:cNvPr>
          <p:cNvGrpSpPr/>
          <p:nvPr/>
        </p:nvGrpSpPr>
        <p:grpSpPr>
          <a:xfrm rot="1900032">
            <a:off x="5058130" y="3005394"/>
            <a:ext cx="1047288" cy="1040748"/>
            <a:chOff x="1285909" y="1749287"/>
            <a:chExt cx="1520240" cy="15107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89146F5-2F6D-2533-C547-D62CC75214BA}"/>
                </a:ext>
              </a:extLst>
            </p:cNvPr>
            <p:cNvSpPr/>
            <p:nvPr/>
          </p:nvSpPr>
          <p:spPr>
            <a:xfrm>
              <a:off x="1530626" y="1987825"/>
              <a:ext cx="1033670" cy="103367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2DFA927-F64E-CFD5-7837-EFEEB170A1B4}"/>
                </a:ext>
              </a:extLst>
            </p:cNvPr>
            <p:cNvSpPr/>
            <p:nvPr/>
          </p:nvSpPr>
          <p:spPr>
            <a:xfrm>
              <a:off x="1881810" y="2339009"/>
              <a:ext cx="331302" cy="331302"/>
            </a:xfrm>
            <a:prstGeom prst="ellipse">
              <a:avLst/>
            </a:prstGeom>
            <a:solidFill>
              <a:srgbClr val="818589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414FFF7B-3C48-CC6D-79CA-3005CE44B987}"/>
                </a:ext>
              </a:extLst>
            </p:cNvPr>
            <p:cNvSpPr/>
            <p:nvPr/>
          </p:nvSpPr>
          <p:spPr>
            <a:xfrm>
              <a:off x="1924878" y="174928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450644E6-3D0F-D317-6619-C090C4652456}"/>
                </a:ext>
              </a:extLst>
            </p:cNvPr>
            <p:cNvSpPr/>
            <p:nvPr/>
          </p:nvSpPr>
          <p:spPr>
            <a:xfrm rot="10800000">
              <a:off x="1924878" y="302149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22E54250-B9D1-9161-676C-DBFC92AAF609}"/>
                </a:ext>
              </a:extLst>
            </p:cNvPr>
            <p:cNvSpPr/>
            <p:nvPr/>
          </p:nvSpPr>
          <p:spPr>
            <a:xfrm rot="5400000">
              <a:off x="2564297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7E3C2511-A288-1D8D-7A00-A48C1CFD687B}"/>
                </a:ext>
              </a:extLst>
            </p:cNvPr>
            <p:cNvSpPr/>
            <p:nvPr/>
          </p:nvSpPr>
          <p:spPr>
            <a:xfrm rot="16200000">
              <a:off x="1282595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AAE52A21-E14B-42F7-BDEA-AE6256DF4519}"/>
                </a:ext>
              </a:extLst>
            </p:cNvPr>
            <p:cNvSpPr/>
            <p:nvPr/>
          </p:nvSpPr>
          <p:spPr>
            <a:xfrm rot="18751759">
              <a:off x="1464322" y="1933496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C45AFD26-DAE0-2746-B0AE-21595210CE37}"/>
                </a:ext>
              </a:extLst>
            </p:cNvPr>
            <p:cNvSpPr/>
            <p:nvPr/>
          </p:nvSpPr>
          <p:spPr>
            <a:xfrm rot="7819494">
              <a:off x="2394041" y="279453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23345443-119A-0FB5-C419-F652016D99B5}"/>
                </a:ext>
              </a:extLst>
            </p:cNvPr>
            <p:cNvSpPr/>
            <p:nvPr/>
          </p:nvSpPr>
          <p:spPr>
            <a:xfrm rot="2802594">
              <a:off x="2394655" y="193349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35F5A06F-9968-BBC8-30C8-8EFA5C8CE8C7}"/>
                </a:ext>
              </a:extLst>
            </p:cNvPr>
            <p:cNvSpPr/>
            <p:nvPr/>
          </p:nvSpPr>
          <p:spPr>
            <a:xfrm rot="13742275">
              <a:off x="1455885" y="2794418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088BDEC-6EB1-F85D-8CAE-B0C2E2FCFA69}"/>
              </a:ext>
            </a:extLst>
          </p:cNvPr>
          <p:cNvGrpSpPr/>
          <p:nvPr/>
        </p:nvGrpSpPr>
        <p:grpSpPr>
          <a:xfrm rot="18141991">
            <a:off x="6096028" y="3007620"/>
            <a:ext cx="1047288" cy="1040748"/>
            <a:chOff x="1285909" y="1749287"/>
            <a:chExt cx="1520240" cy="15107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47A0494-3072-221A-4269-970670874387}"/>
                </a:ext>
              </a:extLst>
            </p:cNvPr>
            <p:cNvSpPr/>
            <p:nvPr/>
          </p:nvSpPr>
          <p:spPr>
            <a:xfrm>
              <a:off x="1530626" y="1987825"/>
              <a:ext cx="1033670" cy="103367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1A8C600-2EFB-383D-3890-C7D7BCE0DBBA}"/>
                </a:ext>
              </a:extLst>
            </p:cNvPr>
            <p:cNvSpPr/>
            <p:nvPr/>
          </p:nvSpPr>
          <p:spPr>
            <a:xfrm>
              <a:off x="1881810" y="2339009"/>
              <a:ext cx="331302" cy="331302"/>
            </a:xfrm>
            <a:prstGeom prst="ellipse">
              <a:avLst/>
            </a:prstGeom>
            <a:solidFill>
              <a:srgbClr val="818589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0AB7452D-7B2A-9189-59D8-9B7716141FE3}"/>
                </a:ext>
              </a:extLst>
            </p:cNvPr>
            <p:cNvSpPr/>
            <p:nvPr/>
          </p:nvSpPr>
          <p:spPr>
            <a:xfrm>
              <a:off x="1924878" y="174928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B20EFC7D-9EE5-8DF6-0C5D-BB2B477324F5}"/>
                </a:ext>
              </a:extLst>
            </p:cNvPr>
            <p:cNvSpPr/>
            <p:nvPr/>
          </p:nvSpPr>
          <p:spPr>
            <a:xfrm rot="10800000">
              <a:off x="1924878" y="302149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EDAB195F-C2FB-EB3F-92E3-3EF053B6407F}"/>
                </a:ext>
              </a:extLst>
            </p:cNvPr>
            <p:cNvSpPr/>
            <p:nvPr/>
          </p:nvSpPr>
          <p:spPr>
            <a:xfrm rot="5400000">
              <a:off x="2564297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: Top Corners Rounded 35">
              <a:extLst>
                <a:ext uri="{FF2B5EF4-FFF2-40B4-BE49-F238E27FC236}">
                  <a16:creationId xmlns:a16="http://schemas.microsoft.com/office/drawing/2014/main" id="{22D75742-0B93-7D37-9381-C28E8783A3CD}"/>
                </a:ext>
              </a:extLst>
            </p:cNvPr>
            <p:cNvSpPr/>
            <p:nvPr/>
          </p:nvSpPr>
          <p:spPr>
            <a:xfrm rot="16200000">
              <a:off x="1282595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848EED64-F214-9A1A-8968-EA197499FDF5}"/>
                </a:ext>
              </a:extLst>
            </p:cNvPr>
            <p:cNvSpPr/>
            <p:nvPr/>
          </p:nvSpPr>
          <p:spPr>
            <a:xfrm rot="18751759">
              <a:off x="1464322" y="1933496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5877343A-E364-A003-8B76-1B6BB3719785}"/>
                </a:ext>
              </a:extLst>
            </p:cNvPr>
            <p:cNvSpPr/>
            <p:nvPr/>
          </p:nvSpPr>
          <p:spPr>
            <a:xfrm rot="7819494">
              <a:off x="2394041" y="279453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: Top Corners Rounded 38">
              <a:extLst>
                <a:ext uri="{FF2B5EF4-FFF2-40B4-BE49-F238E27FC236}">
                  <a16:creationId xmlns:a16="http://schemas.microsoft.com/office/drawing/2014/main" id="{153B7B3B-C030-7677-A1A8-3F30352B87CE}"/>
                </a:ext>
              </a:extLst>
            </p:cNvPr>
            <p:cNvSpPr/>
            <p:nvPr/>
          </p:nvSpPr>
          <p:spPr>
            <a:xfrm rot="2802594">
              <a:off x="2394655" y="193349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: Top Corners Rounded 40">
              <a:extLst>
                <a:ext uri="{FF2B5EF4-FFF2-40B4-BE49-F238E27FC236}">
                  <a16:creationId xmlns:a16="http://schemas.microsoft.com/office/drawing/2014/main" id="{3B7BFFF3-8B5F-8BC2-E0D1-BF4E2E131D30}"/>
                </a:ext>
              </a:extLst>
            </p:cNvPr>
            <p:cNvSpPr/>
            <p:nvPr/>
          </p:nvSpPr>
          <p:spPr>
            <a:xfrm rot="13742275">
              <a:off x="1455885" y="2794418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398768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86F1B-A22E-044C-7FF2-B3C6C91CF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5B3BC3-7E3A-A647-17ED-C1B1F159054F}"/>
              </a:ext>
            </a:extLst>
          </p:cNvPr>
          <p:cNvSpPr/>
          <p:nvPr/>
        </p:nvSpPr>
        <p:spPr>
          <a:xfrm>
            <a:off x="4253948" y="1749288"/>
            <a:ext cx="3677478" cy="3942521"/>
          </a:xfrm>
          <a:prstGeom prst="roundRect">
            <a:avLst/>
          </a:prstGeom>
          <a:solidFill>
            <a:srgbClr val="66696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A69F2C7-D47E-067F-EC27-C4640B7D8FD7}"/>
              </a:ext>
            </a:extLst>
          </p:cNvPr>
          <p:cNvSpPr/>
          <p:nvPr/>
        </p:nvSpPr>
        <p:spPr>
          <a:xfrm>
            <a:off x="7931426" y="1550503"/>
            <a:ext cx="523461" cy="4094923"/>
          </a:xfrm>
          <a:custGeom>
            <a:avLst/>
            <a:gdLst>
              <a:gd name="connsiteX0" fmla="*/ 0 w 543339"/>
              <a:gd name="connsiteY0" fmla="*/ 848139 h 4287078"/>
              <a:gd name="connsiteX1" fmla="*/ 543339 w 543339"/>
              <a:gd name="connsiteY1" fmla="*/ 0 h 4287078"/>
              <a:gd name="connsiteX2" fmla="*/ 543339 w 543339"/>
              <a:gd name="connsiteY2" fmla="*/ 4287078 h 4287078"/>
              <a:gd name="connsiteX3" fmla="*/ 6626 w 543339"/>
              <a:gd name="connsiteY3" fmla="*/ 3690730 h 4287078"/>
              <a:gd name="connsiteX4" fmla="*/ 0 w 543339"/>
              <a:gd name="connsiteY4" fmla="*/ 848139 h 428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339" h="4287078">
                <a:moveTo>
                  <a:pt x="0" y="848139"/>
                </a:moveTo>
                <a:lnTo>
                  <a:pt x="543339" y="0"/>
                </a:lnTo>
                <a:lnTo>
                  <a:pt x="543339" y="4287078"/>
                </a:lnTo>
                <a:lnTo>
                  <a:pt x="6626" y="3690730"/>
                </a:lnTo>
                <a:cubicBezTo>
                  <a:pt x="4417" y="2743200"/>
                  <a:pt x="2209" y="1795669"/>
                  <a:pt x="0" y="848139"/>
                </a:cubicBezTo>
                <a:close/>
              </a:path>
            </a:pathLst>
          </a:cu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2DB103-54ED-C903-D9AA-C807ABFF3AAE}"/>
              </a:ext>
            </a:extLst>
          </p:cNvPr>
          <p:cNvSpPr/>
          <p:nvPr/>
        </p:nvSpPr>
        <p:spPr>
          <a:xfrm>
            <a:off x="5774635" y="1437861"/>
            <a:ext cx="636104" cy="311427"/>
          </a:xfrm>
          <a:prstGeom prst="rect">
            <a:avLst/>
          </a:prstGeom>
          <a:solidFill>
            <a:srgbClr val="81858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23703A3-D02C-07D7-73D8-95D340914E4E}"/>
              </a:ext>
            </a:extLst>
          </p:cNvPr>
          <p:cNvSpPr/>
          <p:nvPr/>
        </p:nvSpPr>
        <p:spPr>
          <a:xfrm>
            <a:off x="4519716" y="2034209"/>
            <a:ext cx="3145942" cy="3657599"/>
          </a:xfrm>
          <a:prstGeom prst="roundRect">
            <a:avLst/>
          </a:prstGeom>
          <a:solidFill>
            <a:srgbClr val="81858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BDA122-6115-9CD9-4D95-87940343A831}"/>
              </a:ext>
            </a:extLst>
          </p:cNvPr>
          <p:cNvSpPr/>
          <p:nvPr/>
        </p:nvSpPr>
        <p:spPr>
          <a:xfrm>
            <a:off x="4740966" y="2152140"/>
            <a:ext cx="2703443" cy="675861"/>
          </a:xfrm>
          <a:prstGeom prst="roundRect">
            <a:avLst/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1"/>
                </a:solidFill>
                <a:latin typeface="VCR OSD Mono" panose="02000609000000000000" pitchFamily="49" charset="0"/>
              </a:rPr>
              <a:t>WAVEMACHINE 5000</a:t>
            </a:r>
            <a:endParaRPr lang="en-CA" b="1" dirty="0">
              <a:solidFill>
                <a:schemeClr val="tx1"/>
              </a:solidFill>
              <a:latin typeface="VCR OSD Mono" panose="02000609000000000000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58BA48-1759-D8B7-91AF-D977082AE6AB}"/>
              </a:ext>
            </a:extLst>
          </p:cNvPr>
          <p:cNvSpPr/>
          <p:nvPr/>
        </p:nvSpPr>
        <p:spPr>
          <a:xfrm>
            <a:off x="6934200" y="1470991"/>
            <a:ext cx="341244" cy="258417"/>
          </a:xfrm>
          <a:prstGeom prst="ellipse">
            <a:avLst/>
          </a:prstGeom>
          <a:solidFill>
            <a:srgbClr val="1DFF83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07936A-1A22-0CF2-D248-2E0748B2196D}"/>
              </a:ext>
            </a:extLst>
          </p:cNvPr>
          <p:cNvSpPr/>
          <p:nvPr/>
        </p:nvSpPr>
        <p:spPr>
          <a:xfrm>
            <a:off x="6934200" y="1616764"/>
            <a:ext cx="341244" cy="132523"/>
          </a:xfrm>
          <a:prstGeom prst="roundRect">
            <a:avLst/>
          </a:prstGeom>
          <a:solidFill>
            <a:srgbClr val="81858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C0BD91-4288-84F9-A15D-91DF278E2552}"/>
              </a:ext>
            </a:extLst>
          </p:cNvPr>
          <p:cNvGrpSpPr/>
          <p:nvPr/>
        </p:nvGrpSpPr>
        <p:grpSpPr>
          <a:xfrm>
            <a:off x="5058130" y="3005394"/>
            <a:ext cx="1047288" cy="1040748"/>
            <a:chOff x="1285909" y="1749287"/>
            <a:chExt cx="1520240" cy="15107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A351173-5CCA-0A45-66E2-2FCBBFDD3544}"/>
                </a:ext>
              </a:extLst>
            </p:cNvPr>
            <p:cNvSpPr/>
            <p:nvPr/>
          </p:nvSpPr>
          <p:spPr>
            <a:xfrm>
              <a:off x="1530626" y="1987825"/>
              <a:ext cx="1033670" cy="103367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824021B-C190-29D9-1BF0-7841948AB2BD}"/>
                </a:ext>
              </a:extLst>
            </p:cNvPr>
            <p:cNvSpPr/>
            <p:nvPr/>
          </p:nvSpPr>
          <p:spPr>
            <a:xfrm>
              <a:off x="1881810" y="2339009"/>
              <a:ext cx="331302" cy="331302"/>
            </a:xfrm>
            <a:prstGeom prst="ellipse">
              <a:avLst/>
            </a:prstGeom>
            <a:solidFill>
              <a:srgbClr val="818589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684EE247-3DA9-ACCE-E23E-32D7B78E2AD3}"/>
                </a:ext>
              </a:extLst>
            </p:cNvPr>
            <p:cNvSpPr/>
            <p:nvPr/>
          </p:nvSpPr>
          <p:spPr>
            <a:xfrm>
              <a:off x="1924878" y="174928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7980FA7C-CCD9-67B3-5BA0-8A9AF1915A0A}"/>
                </a:ext>
              </a:extLst>
            </p:cNvPr>
            <p:cNvSpPr/>
            <p:nvPr/>
          </p:nvSpPr>
          <p:spPr>
            <a:xfrm rot="10800000">
              <a:off x="1924878" y="302149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34A4C1BB-2589-7CD0-696A-C39BF538A8BB}"/>
                </a:ext>
              </a:extLst>
            </p:cNvPr>
            <p:cNvSpPr/>
            <p:nvPr/>
          </p:nvSpPr>
          <p:spPr>
            <a:xfrm rot="5400000">
              <a:off x="2564297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C3AF2C1B-B556-1E64-77B2-6EA8142E6C05}"/>
                </a:ext>
              </a:extLst>
            </p:cNvPr>
            <p:cNvSpPr/>
            <p:nvPr/>
          </p:nvSpPr>
          <p:spPr>
            <a:xfrm rot="16200000">
              <a:off x="1282595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CD7A4141-792F-59CB-3EB4-BCB910571555}"/>
                </a:ext>
              </a:extLst>
            </p:cNvPr>
            <p:cNvSpPr/>
            <p:nvPr/>
          </p:nvSpPr>
          <p:spPr>
            <a:xfrm rot="18751759">
              <a:off x="1464322" y="1933496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BA0EDD5D-C3AD-D9E1-5296-7B19C65FE468}"/>
                </a:ext>
              </a:extLst>
            </p:cNvPr>
            <p:cNvSpPr/>
            <p:nvPr/>
          </p:nvSpPr>
          <p:spPr>
            <a:xfrm rot="7819494">
              <a:off x="2394041" y="279453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B8328525-A625-3C09-B0CF-0D91CADA8368}"/>
                </a:ext>
              </a:extLst>
            </p:cNvPr>
            <p:cNvSpPr/>
            <p:nvPr/>
          </p:nvSpPr>
          <p:spPr>
            <a:xfrm rot="2802594">
              <a:off x="2394655" y="193349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7DD256C2-8E2C-EAEF-5FE0-D487C73367DD}"/>
                </a:ext>
              </a:extLst>
            </p:cNvPr>
            <p:cNvSpPr/>
            <p:nvPr/>
          </p:nvSpPr>
          <p:spPr>
            <a:xfrm rot="13742275">
              <a:off x="1455885" y="2794418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E806397-7350-73FB-C56F-E7A37EAF4EF1}"/>
              </a:ext>
            </a:extLst>
          </p:cNvPr>
          <p:cNvGrpSpPr/>
          <p:nvPr/>
        </p:nvGrpSpPr>
        <p:grpSpPr>
          <a:xfrm rot="20262498">
            <a:off x="6096028" y="3007620"/>
            <a:ext cx="1047288" cy="1040748"/>
            <a:chOff x="1285909" y="1749287"/>
            <a:chExt cx="1520240" cy="15107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3B94524-72BC-131B-9FE6-CD579A4A25ED}"/>
                </a:ext>
              </a:extLst>
            </p:cNvPr>
            <p:cNvSpPr/>
            <p:nvPr/>
          </p:nvSpPr>
          <p:spPr>
            <a:xfrm>
              <a:off x="1530626" y="1987825"/>
              <a:ext cx="1033670" cy="103367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A3372A-B456-C02C-A253-FBE1F37B862E}"/>
                </a:ext>
              </a:extLst>
            </p:cNvPr>
            <p:cNvSpPr/>
            <p:nvPr/>
          </p:nvSpPr>
          <p:spPr>
            <a:xfrm>
              <a:off x="1881810" y="2339009"/>
              <a:ext cx="331302" cy="331302"/>
            </a:xfrm>
            <a:prstGeom prst="ellipse">
              <a:avLst/>
            </a:prstGeom>
            <a:solidFill>
              <a:srgbClr val="818589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E191DF4B-97F9-CE6C-6DA5-02B974C5F4E9}"/>
                </a:ext>
              </a:extLst>
            </p:cNvPr>
            <p:cNvSpPr/>
            <p:nvPr/>
          </p:nvSpPr>
          <p:spPr>
            <a:xfrm>
              <a:off x="1924878" y="174928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AD1CCECD-61D0-0367-6E03-437EF6629B19}"/>
                </a:ext>
              </a:extLst>
            </p:cNvPr>
            <p:cNvSpPr/>
            <p:nvPr/>
          </p:nvSpPr>
          <p:spPr>
            <a:xfrm rot="10800000">
              <a:off x="1924878" y="302149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0ED6D848-BD36-B2EA-CDD7-8215E227AD7F}"/>
                </a:ext>
              </a:extLst>
            </p:cNvPr>
            <p:cNvSpPr/>
            <p:nvPr/>
          </p:nvSpPr>
          <p:spPr>
            <a:xfrm rot="5400000">
              <a:off x="2564297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: Top Corners Rounded 35">
              <a:extLst>
                <a:ext uri="{FF2B5EF4-FFF2-40B4-BE49-F238E27FC236}">
                  <a16:creationId xmlns:a16="http://schemas.microsoft.com/office/drawing/2014/main" id="{8A1E47CA-FC24-16B3-845D-599137172175}"/>
                </a:ext>
              </a:extLst>
            </p:cNvPr>
            <p:cNvSpPr/>
            <p:nvPr/>
          </p:nvSpPr>
          <p:spPr>
            <a:xfrm rot="16200000">
              <a:off x="1282595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CF7DEBF8-3A84-2E46-ABE1-458710BB1589}"/>
                </a:ext>
              </a:extLst>
            </p:cNvPr>
            <p:cNvSpPr/>
            <p:nvPr/>
          </p:nvSpPr>
          <p:spPr>
            <a:xfrm rot="18751759">
              <a:off x="1464322" y="1933496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FDC266F4-4364-74B6-35A0-76BF4D9356DE}"/>
                </a:ext>
              </a:extLst>
            </p:cNvPr>
            <p:cNvSpPr/>
            <p:nvPr/>
          </p:nvSpPr>
          <p:spPr>
            <a:xfrm rot="7819494">
              <a:off x="2394041" y="279453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: Top Corners Rounded 38">
              <a:extLst>
                <a:ext uri="{FF2B5EF4-FFF2-40B4-BE49-F238E27FC236}">
                  <a16:creationId xmlns:a16="http://schemas.microsoft.com/office/drawing/2014/main" id="{EFCFCE35-0477-7F4D-AAB5-03DB2CCE4812}"/>
                </a:ext>
              </a:extLst>
            </p:cNvPr>
            <p:cNvSpPr/>
            <p:nvPr/>
          </p:nvSpPr>
          <p:spPr>
            <a:xfrm rot="2802594">
              <a:off x="2394655" y="193349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: Top Corners Rounded 40">
              <a:extLst>
                <a:ext uri="{FF2B5EF4-FFF2-40B4-BE49-F238E27FC236}">
                  <a16:creationId xmlns:a16="http://schemas.microsoft.com/office/drawing/2014/main" id="{EB0F85BE-6FCD-A597-F165-91AA0EDE4B50}"/>
                </a:ext>
              </a:extLst>
            </p:cNvPr>
            <p:cNvSpPr/>
            <p:nvPr/>
          </p:nvSpPr>
          <p:spPr>
            <a:xfrm rot="13742275">
              <a:off x="1455885" y="2794418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177291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3C106-690A-FD3A-5912-8EF919FA3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0B5A0A9-A2C0-2D8E-CE9F-12447BBB6675}"/>
              </a:ext>
            </a:extLst>
          </p:cNvPr>
          <p:cNvSpPr/>
          <p:nvPr/>
        </p:nvSpPr>
        <p:spPr>
          <a:xfrm>
            <a:off x="4253948" y="1749288"/>
            <a:ext cx="3677478" cy="3942521"/>
          </a:xfrm>
          <a:prstGeom prst="roundRect">
            <a:avLst/>
          </a:prstGeom>
          <a:solidFill>
            <a:srgbClr val="66696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2F02709-58A9-956C-86F7-B3B2CFADC16F}"/>
              </a:ext>
            </a:extLst>
          </p:cNvPr>
          <p:cNvSpPr/>
          <p:nvPr/>
        </p:nvSpPr>
        <p:spPr>
          <a:xfrm>
            <a:off x="7931426" y="1550503"/>
            <a:ext cx="523461" cy="4094923"/>
          </a:xfrm>
          <a:custGeom>
            <a:avLst/>
            <a:gdLst>
              <a:gd name="connsiteX0" fmla="*/ 0 w 543339"/>
              <a:gd name="connsiteY0" fmla="*/ 848139 h 4287078"/>
              <a:gd name="connsiteX1" fmla="*/ 543339 w 543339"/>
              <a:gd name="connsiteY1" fmla="*/ 0 h 4287078"/>
              <a:gd name="connsiteX2" fmla="*/ 543339 w 543339"/>
              <a:gd name="connsiteY2" fmla="*/ 4287078 h 4287078"/>
              <a:gd name="connsiteX3" fmla="*/ 6626 w 543339"/>
              <a:gd name="connsiteY3" fmla="*/ 3690730 h 4287078"/>
              <a:gd name="connsiteX4" fmla="*/ 0 w 543339"/>
              <a:gd name="connsiteY4" fmla="*/ 848139 h 428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339" h="4287078">
                <a:moveTo>
                  <a:pt x="0" y="848139"/>
                </a:moveTo>
                <a:lnTo>
                  <a:pt x="543339" y="0"/>
                </a:lnTo>
                <a:lnTo>
                  <a:pt x="543339" y="4287078"/>
                </a:lnTo>
                <a:lnTo>
                  <a:pt x="6626" y="3690730"/>
                </a:lnTo>
                <a:cubicBezTo>
                  <a:pt x="4417" y="2743200"/>
                  <a:pt x="2209" y="1795669"/>
                  <a:pt x="0" y="848139"/>
                </a:cubicBezTo>
                <a:close/>
              </a:path>
            </a:pathLst>
          </a:cu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23B958-C0D2-AD8E-AAE3-3240756936DE}"/>
              </a:ext>
            </a:extLst>
          </p:cNvPr>
          <p:cNvSpPr/>
          <p:nvPr/>
        </p:nvSpPr>
        <p:spPr>
          <a:xfrm>
            <a:off x="5774635" y="1437861"/>
            <a:ext cx="636104" cy="311427"/>
          </a:xfrm>
          <a:prstGeom prst="rect">
            <a:avLst/>
          </a:prstGeom>
          <a:solidFill>
            <a:srgbClr val="81858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C3D6A6D-4AD8-4CBF-EC8C-72CDDBB7CA16}"/>
              </a:ext>
            </a:extLst>
          </p:cNvPr>
          <p:cNvSpPr/>
          <p:nvPr/>
        </p:nvSpPr>
        <p:spPr>
          <a:xfrm>
            <a:off x="4519716" y="2034209"/>
            <a:ext cx="3145942" cy="3657599"/>
          </a:xfrm>
          <a:prstGeom prst="roundRect">
            <a:avLst/>
          </a:prstGeom>
          <a:solidFill>
            <a:srgbClr val="81858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770683-91D0-25A4-5949-D4BDBE3ED2F1}"/>
              </a:ext>
            </a:extLst>
          </p:cNvPr>
          <p:cNvSpPr/>
          <p:nvPr/>
        </p:nvSpPr>
        <p:spPr>
          <a:xfrm>
            <a:off x="4740966" y="2152140"/>
            <a:ext cx="2703443" cy="675861"/>
          </a:xfrm>
          <a:prstGeom prst="roundRect">
            <a:avLst/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1"/>
                </a:solidFill>
                <a:latin typeface="VCR OSD Mono" panose="02000609000000000000" pitchFamily="49" charset="0"/>
              </a:rPr>
              <a:t>WAVEMACHINE 5000</a:t>
            </a:r>
            <a:endParaRPr lang="en-CA" b="1" dirty="0">
              <a:solidFill>
                <a:schemeClr val="tx1"/>
              </a:solidFill>
              <a:latin typeface="VCR OSD Mono" panose="02000609000000000000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138A27-CA9E-3890-192F-9F3A7AB44111}"/>
              </a:ext>
            </a:extLst>
          </p:cNvPr>
          <p:cNvSpPr/>
          <p:nvPr/>
        </p:nvSpPr>
        <p:spPr>
          <a:xfrm>
            <a:off x="6934200" y="1470991"/>
            <a:ext cx="341244" cy="258417"/>
          </a:xfrm>
          <a:prstGeom prst="ellipse">
            <a:avLst/>
          </a:prstGeom>
          <a:solidFill>
            <a:srgbClr val="1DFF83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78720D5-68E5-4E31-66D5-1303A01BD352}"/>
              </a:ext>
            </a:extLst>
          </p:cNvPr>
          <p:cNvSpPr/>
          <p:nvPr/>
        </p:nvSpPr>
        <p:spPr>
          <a:xfrm>
            <a:off x="6934200" y="1616764"/>
            <a:ext cx="341244" cy="132523"/>
          </a:xfrm>
          <a:prstGeom prst="roundRect">
            <a:avLst/>
          </a:prstGeom>
          <a:solidFill>
            <a:srgbClr val="81858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6870E1-1325-AACD-4E42-8F72D9107621}"/>
              </a:ext>
            </a:extLst>
          </p:cNvPr>
          <p:cNvGrpSpPr/>
          <p:nvPr/>
        </p:nvGrpSpPr>
        <p:grpSpPr>
          <a:xfrm rot="664801">
            <a:off x="5058130" y="3005394"/>
            <a:ext cx="1047288" cy="1040748"/>
            <a:chOff x="1285909" y="1749287"/>
            <a:chExt cx="1520240" cy="15107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E6986CB-FF6B-2289-5D71-A83EC790B5B9}"/>
                </a:ext>
              </a:extLst>
            </p:cNvPr>
            <p:cNvSpPr/>
            <p:nvPr/>
          </p:nvSpPr>
          <p:spPr>
            <a:xfrm>
              <a:off x="1530626" y="1987825"/>
              <a:ext cx="1033670" cy="103367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FFC5B49-2E2C-206A-EECC-D6CC17542DF6}"/>
                </a:ext>
              </a:extLst>
            </p:cNvPr>
            <p:cNvSpPr/>
            <p:nvPr/>
          </p:nvSpPr>
          <p:spPr>
            <a:xfrm>
              <a:off x="1881810" y="2339009"/>
              <a:ext cx="331302" cy="331302"/>
            </a:xfrm>
            <a:prstGeom prst="ellipse">
              <a:avLst/>
            </a:prstGeom>
            <a:solidFill>
              <a:srgbClr val="818589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8F723330-EBF5-C349-81F5-1ABE70606A96}"/>
                </a:ext>
              </a:extLst>
            </p:cNvPr>
            <p:cNvSpPr/>
            <p:nvPr/>
          </p:nvSpPr>
          <p:spPr>
            <a:xfrm>
              <a:off x="1924878" y="174928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09E4F78B-1562-4D24-E00A-9E31D2B32ADA}"/>
                </a:ext>
              </a:extLst>
            </p:cNvPr>
            <p:cNvSpPr/>
            <p:nvPr/>
          </p:nvSpPr>
          <p:spPr>
            <a:xfrm rot="10800000">
              <a:off x="1924878" y="302149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288436D9-656E-12CF-2925-C46F672A4D64}"/>
                </a:ext>
              </a:extLst>
            </p:cNvPr>
            <p:cNvSpPr/>
            <p:nvPr/>
          </p:nvSpPr>
          <p:spPr>
            <a:xfrm rot="5400000">
              <a:off x="2564297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477EA261-57D9-93D0-A8F1-DCED76AB6E6C}"/>
                </a:ext>
              </a:extLst>
            </p:cNvPr>
            <p:cNvSpPr/>
            <p:nvPr/>
          </p:nvSpPr>
          <p:spPr>
            <a:xfrm rot="16200000">
              <a:off x="1282595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A28127D3-8AD8-F811-3B3D-3672B96D51DC}"/>
                </a:ext>
              </a:extLst>
            </p:cNvPr>
            <p:cNvSpPr/>
            <p:nvPr/>
          </p:nvSpPr>
          <p:spPr>
            <a:xfrm rot="18751759">
              <a:off x="1464322" y="1933496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07C76B6E-4DE5-B971-6677-71A2241DF35D}"/>
                </a:ext>
              </a:extLst>
            </p:cNvPr>
            <p:cNvSpPr/>
            <p:nvPr/>
          </p:nvSpPr>
          <p:spPr>
            <a:xfrm rot="7819494">
              <a:off x="2394041" y="279453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422A39FD-3039-05B9-E9ED-CA5991EB92DF}"/>
                </a:ext>
              </a:extLst>
            </p:cNvPr>
            <p:cNvSpPr/>
            <p:nvPr/>
          </p:nvSpPr>
          <p:spPr>
            <a:xfrm rot="2802594">
              <a:off x="2394655" y="193349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A7A4041D-8C76-94DB-4EAC-61F34B464774}"/>
                </a:ext>
              </a:extLst>
            </p:cNvPr>
            <p:cNvSpPr/>
            <p:nvPr/>
          </p:nvSpPr>
          <p:spPr>
            <a:xfrm rot="13742275">
              <a:off x="1455885" y="2794418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A001800-BF42-3573-F5F6-A7DB2D5B1250}"/>
              </a:ext>
            </a:extLst>
          </p:cNvPr>
          <p:cNvGrpSpPr/>
          <p:nvPr/>
        </p:nvGrpSpPr>
        <p:grpSpPr>
          <a:xfrm rot="19745008">
            <a:off x="6096028" y="3007620"/>
            <a:ext cx="1047288" cy="1040748"/>
            <a:chOff x="1285909" y="1749287"/>
            <a:chExt cx="1520240" cy="15107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7D28E78-01D0-974F-1142-670ACCE16916}"/>
                </a:ext>
              </a:extLst>
            </p:cNvPr>
            <p:cNvSpPr/>
            <p:nvPr/>
          </p:nvSpPr>
          <p:spPr>
            <a:xfrm>
              <a:off x="1530626" y="1987825"/>
              <a:ext cx="1033670" cy="103367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04EB3DD-B86E-F967-0DE9-338006B69B5B}"/>
                </a:ext>
              </a:extLst>
            </p:cNvPr>
            <p:cNvSpPr/>
            <p:nvPr/>
          </p:nvSpPr>
          <p:spPr>
            <a:xfrm>
              <a:off x="1881810" y="2339009"/>
              <a:ext cx="331302" cy="331302"/>
            </a:xfrm>
            <a:prstGeom prst="ellipse">
              <a:avLst/>
            </a:prstGeom>
            <a:solidFill>
              <a:srgbClr val="818589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B9F3C461-DF1C-562C-F75D-E19AFC200CDA}"/>
                </a:ext>
              </a:extLst>
            </p:cNvPr>
            <p:cNvSpPr/>
            <p:nvPr/>
          </p:nvSpPr>
          <p:spPr>
            <a:xfrm>
              <a:off x="1924878" y="174928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BCCB3622-ACA1-B029-CE73-C6A6D2FDE13D}"/>
                </a:ext>
              </a:extLst>
            </p:cNvPr>
            <p:cNvSpPr/>
            <p:nvPr/>
          </p:nvSpPr>
          <p:spPr>
            <a:xfrm rot="10800000">
              <a:off x="1924878" y="302149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0B14AE0A-F779-0347-9B88-0AEDDB981CE5}"/>
                </a:ext>
              </a:extLst>
            </p:cNvPr>
            <p:cNvSpPr/>
            <p:nvPr/>
          </p:nvSpPr>
          <p:spPr>
            <a:xfrm rot="5400000">
              <a:off x="2564297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: Top Corners Rounded 35">
              <a:extLst>
                <a:ext uri="{FF2B5EF4-FFF2-40B4-BE49-F238E27FC236}">
                  <a16:creationId xmlns:a16="http://schemas.microsoft.com/office/drawing/2014/main" id="{EAC94E79-BAD0-8F56-68EC-CE040BA1E1AB}"/>
                </a:ext>
              </a:extLst>
            </p:cNvPr>
            <p:cNvSpPr/>
            <p:nvPr/>
          </p:nvSpPr>
          <p:spPr>
            <a:xfrm rot="16200000">
              <a:off x="1282595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6C08CA04-CE45-50D0-EAA0-45685E34A16B}"/>
                </a:ext>
              </a:extLst>
            </p:cNvPr>
            <p:cNvSpPr/>
            <p:nvPr/>
          </p:nvSpPr>
          <p:spPr>
            <a:xfrm rot="18751759">
              <a:off x="1464322" y="1933496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7C9E248B-4A39-397F-1F39-A3CEE40585C6}"/>
                </a:ext>
              </a:extLst>
            </p:cNvPr>
            <p:cNvSpPr/>
            <p:nvPr/>
          </p:nvSpPr>
          <p:spPr>
            <a:xfrm rot="7819494">
              <a:off x="2394041" y="279453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: Top Corners Rounded 38">
              <a:extLst>
                <a:ext uri="{FF2B5EF4-FFF2-40B4-BE49-F238E27FC236}">
                  <a16:creationId xmlns:a16="http://schemas.microsoft.com/office/drawing/2014/main" id="{072A4887-3767-B243-BCB0-283A128D4774}"/>
                </a:ext>
              </a:extLst>
            </p:cNvPr>
            <p:cNvSpPr/>
            <p:nvPr/>
          </p:nvSpPr>
          <p:spPr>
            <a:xfrm rot="2802594">
              <a:off x="2394655" y="193349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: Top Corners Rounded 40">
              <a:extLst>
                <a:ext uri="{FF2B5EF4-FFF2-40B4-BE49-F238E27FC236}">
                  <a16:creationId xmlns:a16="http://schemas.microsoft.com/office/drawing/2014/main" id="{FB1ADB6E-3E4D-77F0-A935-1BA867CFAC87}"/>
                </a:ext>
              </a:extLst>
            </p:cNvPr>
            <p:cNvSpPr/>
            <p:nvPr/>
          </p:nvSpPr>
          <p:spPr>
            <a:xfrm rot="13742275">
              <a:off x="1455885" y="2794418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508699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BAB28-830E-BBE1-1417-97AF71EBA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F8235BF-B0E9-85D3-08E9-8EADE5C26A8E}"/>
              </a:ext>
            </a:extLst>
          </p:cNvPr>
          <p:cNvSpPr/>
          <p:nvPr/>
        </p:nvSpPr>
        <p:spPr>
          <a:xfrm>
            <a:off x="4253948" y="1749288"/>
            <a:ext cx="3677478" cy="3942521"/>
          </a:xfrm>
          <a:prstGeom prst="roundRect">
            <a:avLst/>
          </a:prstGeom>
          <a:solidFill>
            <a:srgbClr val="66696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AC618AB-549B-CAA7-BBE9-231E55515F7F}"/>
              </a:ext>
            </a:extLst>
          </p:cNvPr>
          <p:cNvSpPr/>
          <p:nvPr/>
        </p:nvSpPr>
        <p:spPr>
          <a:xfrm>
            <a:off x="7931426" y="1550503"/>
            <a:ext cx="523461" cy="4094923"/>
          </a:xfrm>
          <a:custGeom>
            <a:avLst/>
            <a:gdLst>
              <a:gd name="connsiteX0" fmla="*/ 0 w 543339"/>
              <a:gd name="connsiteY0" fmla="*/ 848139 h 4287078"/>
              <a:gd name="connsiteX1" fmla="*/ 543339 w 543339"/>
              <a:gd name="connsiteY1" fmla="*/ 0 h 4287078"/>
              <a:gd name="connsiteX2" fmla="*/ 543339 w 543339"/>
              <a:gd name="connsiteY2" fmla="*/ 4287078 h 4287078"/>
              <a:gd name="connsiteX3" fmla="*/ 6626 w 543339"/>
              <a:gd name="connsiteY3" fmla="*/ 3690730 h 4287078"/>
              <a:gd name="connsiteX4" fmla="*/ 0 w 543339"/>
              <a:gd name="connsiteY4" fmla="*/ 848139 h 428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339" h="4287078">
                <a:moveTo>
                  <a:pt x="0" y="848139"/>
                </a:moveTo>
                <a:lnTo>
                  <a:pt x="543339" y="0"/>
                </a:lnTo>
                <a:lnTo>
                  <a:pt x="543339" y="4287078"/>
                </a:lnTo>
                <a:lnTo>
                  <a:pt x="6626" y="3690730"/>
                </a:lnTo>
                <a:cubicBezTo>
                  <a:pt x="4417" y="2743200"/>
                  <a:pt x="2209" y="1795669"/>
                  <a:pt x="0" y="848139"/>
                </a:cubicBezTo>
                <a:close/>
              </a:path>
            </a:pathLst>
          </a:cu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93F782-40AA-198A-9C35-C99839DB7A39}"/>
              </a:ext>
            </a:extLst>
          </p:cNvPr>
          <p:cNvSpPr/>
          <p:nvPr/>
        </p:nvSpPr>
        <p:spPr>
          <a:xfrm>
            <a:off x="5774635" y="1437861"/>
            <a:ext cx="636104" cy="311427"/>
          </a:xfrm>
          <a:prstGeom prst="rect">
            <a:avLst/>
          </a:prstGeom>
          <a:solidFill>
            <a:srgbClr val="81858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BD98500-70FA-6948-36C6-51A8D4F3887B}"/>
              </a:ext>
            </a:extLst>
          </p:cNvPr>
          <p:cNvSpPr/>
          <p:nvPr/>
        </p:nvSpPr>
        <p:spPr>
          <a:xfrm>
            <a:off x="4519716" y="2034209"/>
            <a:ext cx="3145942" cy="3657599"/>
          </a:xfrm>
          <a:prstGeom prst="roundRect">
            <a:avLst/>
          </a:prstGeom>
          <a:solidFill>
            <a:srgbClr val="81858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887648-D988-874B-3740-67F2C08313B6}"/>
              </a:ext>
            </a:extLst>
          </p:cNvPr>
          <p:cNvSpPr/>
          <p:nvPr/>
        </p:nvSpPr>
        <p:spPr>
          <a:xfrm>
            <a:off x="4740966" y="2152140"/>
            <a:ext cx="2703443" cy="675861"/>
          </a:xfrm>
          <a:prstGeom prst="roundRect">
            <a:avLst/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1"/>
                </a:solidFill>
                <a:latin typeface="VCR OSD Mono" panose="02000609000000000000" pitchFamily="49" charset="0"/>
              </a:rPr>
              <a:t>WAVEMACHINE 5000</a:t>
            </a:r>
            <a:endParaRPr lang="en-CA" b="1" dirty="0">
              <a:solidFill>
                <a:schemeClr val="tx1"/>
              </a:solidFill>
              <a:latin typeface="VCR OSD Mono" panose="02000609000000000000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C06821-05A6-7993-A9F4-376B55C69B30}"/>
              </a:ext>
            </a:extLst>
          </p:cNvPr>
          <p:cNvSpPr/>
          <p:nvPr/>
        </p:nvSpPr>
        <p:spPr>
          <a:xfrm>
            <a:off x="6934200" y="1470991"/>
            <a:ext cx="341244" cy="258417"/>
          </a:xfrm>
          <a:prstGeom prst="ellipse">
            <a:avLst/>
          </a:prstGeom>
          <a:solidFill>
            <a:srgbClr val="1DFF83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792DE8-687F-6E4A-3609-03E3BEDC678F}"/>
              </a:ext>
            </a:extLst>
          </p:cNvPr>
          <p:cNvSpPr/>
          <p:nvPr/>
        </p:nvSpPr>
        <p:spPr>
          <a:xfrm>
            <a:off x="6934200" y="1616764"/>
            <a:ext cx="341244" cy="132523"/>
          </a:xfrm>
          <a:prstGeom prst="roundRect">
            <a:avLst/>
          </a:prstGeom>
          <a:solidFill>
            <a:srgbClr val="81858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81026E-F2FC-A74B-85E0-DC328A64EB8F}"/>
              </a:ext>
            </a:extLst>
          </p:cNvPr>
          <p:cNvGrpSpPr/>
          <p:nvPr/>
        </p:nvGrpSpPr>
        <p:grpSpPr>
          <a:xfrm rot="1346294">
            <a:off x="5058130" y="3005394"/>
            <a:ext cx="1047288" cy="1040748"/>
            <a:chOff x="1285909" y="1749287"/>
            <a:chExt cx="1520240" cy="15107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EDA95A4-AA07-999B-D0D6-658C31452FFC}"/>
                </a:ext>
              </a:extLst>
            </p:cNvPr>
            <p:cNvSpPr/>
            <p:nvPr/>
          </p:nvSpPr>
          <p:spPr>
            <a:xfrm>
              <a:off x="1530626" y="1987825"/>
              <a:ext cx="1033670" cy="103367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112554-5415-FDCD-E2D0-5C5E2AD1F96D}"/>
                </a:ext>
              </a:extLst>
            </p:cNvPr>
            <p:cNvSpPr/>
            <p:nvPr/>
          </p:nvSpPr>
          <p:spPr>
            <a:xfrm>
              <a:off x="1881810" y="2339009"/>
              <a:ext cx="331302" cy="331302"/>
            </a:xfrm>
            <a:prstGeom prst="ellipse">
              <a:avLst/>
            </a:prstGeom>
            <a:solidFill>
              <a:srgbClr val="818589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9F1B4C5A-0C33-D859-3FA1-141285F9F423}"/>
                </a:ext>
              </a:extLst>
            </p:cNvPr>
            <p:cNvSpPr/>
            <p:nvPr/>
          </p:nvSpPr>
          <p:spPr>
            <a:xfrm>
              <a:off x="1924878" y="174928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FE9E274E-F3FB-3CAC-14FB-7D306CA68B4A}"/>
                </a:ext>
              </a:extLst>
            </p:cNvPr>
            <p:cNvSpPr/>
            <p:nvPr/>
          </p:nvSpPr>
          <p:spPr>
            <a:xfrm rot="10800000">
              <a:off x="1924878" y="302149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956145E6-39CB-2079-8744-3856F364111E}"/>
                </a:ext>
              </a:extLst>
            </p:cNvPr>
            <p:cNvSpPr/>
            <p:nvPr/>
          </p:nvSpPr>
          <p:spPr>
            <a:xfrm rot="5400000">
              <a:off x="2564297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3726C467-E448-C169-CB2C-E9EC7F475543}"/>
                </a:ext>
              </a:extLst>
            </p:cNvPr>
            <p:cNvSpPr/>
            <p:nvPr/>
          </p:nvSpPr>
          <p:spPr>
            <a:xfrm rot="16200000">
              <a:off x="1282595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424BA69B-421E-B9BE-D6BF-90492F613C9B}"/>
                </a:ext>
              </a:extLst>
            </p:cNvPr>
            <p:cNvSpPr/>
            <p:nvPr/>
          </p:nvSpPr>
          <p:spPr>
            <a:xfrm rot="18751759">
              <a:off x="1464322" y="1933496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A03A8D33-BEFC-7F0A-71E4-6E8BCCFF4716}"/>
                </a:ext>
              </a:extLst>
            </p:cNvPr>
            <p:cNvSpPr/>
            <p:nvPr/>
          </p:nvSpPr>
          <p:spPr>
            <a:xfrm rot="7819494">
              <a:off x="2394041" y="279453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E08CA733-0307-1BBB-766B-8412935F23E2}"/>
                </a:ext>
              </a:extLst>
            </p:cNvPr>
            <p:cNvSpPr/>
            <p:nvPr/>
          </p:nvSpPr>
          <p:spPr>
            <a:xfrm rot="2802594">
              <a:off x="2394655" y="193349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15D415EA-8C3E-FA9E-1649-264FD09EE33A}"/>
                </a:ext>
              </a:extLst>
            </p:cNvPr>
            <p:cNvSpPr/>
            <p:nvPr/>
          </p:nvSpPr>
          <p:spPr>
            <a:xfrm rot="13742275">
              <a:off x="1455885" y="2794418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AC91B33-775C-A7ED-D6DC-4D1E5FBC6271}"/>
              </a:ext>
            </a:extLst>
          </p:cNvPr>
          <p:cNvGrpSpPr/>
          <p:nvPr/>
        </p:nvGrpSpPr>
        <p:grpSpPr>
          <a:xfrm rot="18907958">
            <a:off x="6096028" y="3007620"/>
            <a:ext cx="1047288" cy="1040748"/>
            <a:chOff x="1285909" y="1749287"/>
            <a:chExt cx="1520240" cy="151074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750B108-EB6B-2F05-7FFA-789F68C2C9D2}"/>
                </a:ext>
              </a:extLst>
            </p:cNvPr>
            <p:cNvSpPr/>
            <p:nvPr/>
          </p:nvSpPr>
          <p:spPr>
            <a:xfrm>
              <a:off x="1530626" y="1987825"/>
              <a:ext cx="1033670" cy="103367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89C5CA2-1D76-2768-0A32-859B18365A20}"/>
                </a:ext>
              </a:extLst>
            </p:cNvPr>
            <p:cNvSpPr/>
            <p:nvPr/>
          </p:nvSpPr>
          <p:spPr>
            <a:xfrm>
              <a:off x="1881810" y="2339009"/>
              <a:ext cx="331302" cy="331302"/>
            </a:xfrm>
            <a:prstGeom prst="ellipse">
              <a:avLst/>
            </a:prstGeom>
            <a:solidFill>
              <a:srgbClr val="818589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3448D5D7-403C-5291-8A36-E1159A0CAADF}"/>
                </a:ext>
              </a:extLst>
            </p:cNvPr>
            <p:cNvSpPr/>
            <p:nvPr/>
          </p:nvSpPr>
          <p:spPr>
            <a:xfrm>
              <a:off x="1924878" y="174928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2BD7E5A2-9FF6-0513-CBE4-A2FEDCBC4078}"/>
                </a:ext>
              </a:extLst>
            </p:cNvPr>
            <p:cNvSpPr/>
            <p:nvPr/>
          </p:nvSpPr>
          <p:spPr>
            <a:xfrm rot="10800000">
              <a:off x="1924878" y="302149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CBF0BB63-9513-61DB-5F71-D5A9891E6760}"/>
                </a:ext>
              </a:extLst>
            </p:cNvPr>
            <p:cNvSpPr/>
            <p:nvPr/>
          </p:nvSpPr>
          <p:spPr>
            <a:xfrm rot="5400000">
              <a:off x="2564297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: Top Corners Rounded 35">
              <a:extLst>
                <a:ext uri="{FF2B5EF4-FFF2-40B4-BE49-F238E27FC236}">
                  <a16:creationId xmlns:a16="http://schemas.microsoft.com/office/drawing/2014/main" id="{B1A72197-271E-4C97-DD4F-33A80974A11E}"/>
                </a:ext>
              </a:extLst>
            </p:cNvPr>
            <p:cNvSpPr/>
            <p:nvPr/>
          </p:nvSpPr>
          <p:spPr>
            <a:xfrm rot="16200000">
              <a:off x="1282595" y="2385391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B51FD12B-47E5-6E0A-30B9-40699F2C8D14}"/>
                </a:ext>
              </a:extLst>
            </p:cNvPr>
            <p:cNvSpPr/>
            <p:nvPr/>
          </p:nvSpPr>
          <p:spPr>
            <a:xfrm rot="18751759">
              <a:off x="1464322" y="1933496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3A027E6D-6F04-ACB1-5F34-06612CC9B36C}"/>
                </a:ext>
              </a:extLst>
            </p:cNvPr>
            <p:cNvSpPr/>
            <p:nvPr/>
          </p:nvSpPr>
          <p:spPr>
            <a:xfrm rot="7819494">
              <a:off x="2394041" y="2794535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: Top Corners Rounded 38">
              <a:extLst>
                <a:ext uri="{FF2B5EF4-FFF2-40B4-BE49-F238E27FC236}">
                  <a16:creationId xmlns:a16="http://schemas.microsoft.com/office/drawing/2014/main" id="{F212BEEA-3334-9177-059F-E1B282B3A04B}"/>
                </a:ext>
              </a:extLst>
            </p:cNvPr>
            <p:cNvSpPr/>
            <p:nvPr/>
          </p:nvSpPr>
          <p:spPr>
            <a:xfrm rot="2802594">
              <a:off x="2394655" y="1933497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: Top Corners Rounded 40">
              <a:extLst>
                <a:ext uri="{FF2B5EF4-FFF2-40B4-BE49-F238E27FC236}">
                  <a16:creationId xmlns:a16="http://schemas.microsoft.com/office/drawing/2014/main" id="{A81A9324-8EDA-321C-2C79-02981AE59684}"/>
                </a:ext>
              </a:extLst>
            </p:cNvPr>
            <p:cNvSpPr/>
            <p:nvPr/>
          </p:nvSpPr>
          <p:spPr>
            <a:xfrm rot="13742275">
              <a:off x="1455885" y="2794418"/>
              <a:ext cx="245166" cy="238538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537300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91F5A-2931-DA05-996C-C3AF54F9C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E1D83-8647-D8F1-20D8-9CFD155D3A6F}"/>
              </a:ext>
            </a:extLst>
          </p:cNvPr>
          <p:cNvSpPr/>
          <p:nvPr/>
        </p:nvSpPr>
        <p:spPr>
          <a:xfrm>
            <a:off x="5976729" y="2372139"/>
            <a:ext cx="231913" cy="21004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232D68-4913-E6B1-EF50-F6ED69549F83}"/>
              </a:ext>
            </a:extLst>
          </p:cNvPr>
          <p:cNvSpPr/>
          <p:nvPr/>
        </p:nvSpPr>
        <p:spPr>
          <a:xfrm>
            <a:off x="5003292" y="3302707"/>
            <a:ext cx="2173356" cy="2849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9865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BC2A157-856C-5503-41A7-79A751246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720943"/>
              </p:ext>
            </p:extLst>
          </p:nvPr>
        </p:nvGraphicFramePr>
        <p:xfrm>
          <a:off x="3936000" y="1269000"/>
          <a:ext cx="4320000" cy="43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7961547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99771191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84122621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064738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0685563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63380051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9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52477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02641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9991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4634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9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9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9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57675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76606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2651F2-FD77-AE41-567B-84EB40AC6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73647"/>
              </p:ext>
            </p:extLst>
          </p:nvPr>
        </p:nvGraphicFramePr>
        <p:xfrm>
          <a:off x="2297546" y="1284298"/>
          <a:ext cx="72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75423322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6590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9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045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547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26956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82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551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EA987-89B8-8982-7365-0566F6B8D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686CE7-8329-8C9C-D378-C4B3A7EE3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908284"/>
              </p:ext>
            </p:extLst>
          </p:nvPr>
        </p:nvGraphicFramePr>
        <p:xfrm>
          <a:off x="3936000" y="1269000"/>
          <a:ext cx="4320000" cy="43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7961547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99771191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84122621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064738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0685563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63380051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9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52477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02641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9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9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9991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9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9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4634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57675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9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76606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3AD4181-D863-9EF4-617C-DEF561BE211C}"/>
              </a:ext>
            </a:extLst>
          </p:cNvPr>
          <p:cNvGraphicFramePr>
            <a:graphicFrameLocks noGrp="1"/>
          </p:cNvGraphicFramePr>
          <p:nvPr/>
        </p:nvGraphicFramePr>
        <p:xfrm>
          <a:off x="2297546" y="1284298"/>
          <a:ext cx="72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75423322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6590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9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045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547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26956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82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689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6107E-1E8E-C7C8-42D6-F269CB1F2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D86255-5958-8F91-4678-03855A5C9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621687"/>
              </p:ext>
            </p:extLst>
          </p:nvPr>
        </p:nvGraphicFramePr>
        <p:xfrm>
          <a:off x="3936000" y="1269000"/>
          <a:ext cx="4320000" cy="43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7961547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99771191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84122621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064738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0685563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63380051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9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52477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02641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9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9991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9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4634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57675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9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76606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716BEAF-5940-D274-8A72-6B0626395A13}"/>
              </a:ext>
            </a:extLst>
          </p:cNvPr>
          <p:cNvGraphicFramePr>
            <a:graphicFrameLocks noGrp="1"/>
          </p:cNvGraphicFramePr>
          <p:nvPr/>
        </p:nvGraphicFramePr>
        <p:xfrm>
          <a:off x="2297546" y="1284298"/>
          <a:ext cx="72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75423322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6590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9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045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547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26956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82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463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A4EC4-E2C7-88CE-11A9-BCB6139B6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44865CD-B2E0-5525-456F-1D7FBED09355}"/>
              </a:ext>
            </a:extLst>
          </p:cNvPr>
          <p:cNvSpPr/>
          <p:nvPr/>
        </p:nvSpPr>
        <p:spPr>
          <a:xfrm>
            <a:off x="5729333" y="3856558"/>
            <a:ext cx="606217" cy="1787274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EB4AF60-1B5B-FF53-76BF-E214AAEE6DA2}"/>
              </a:ext>
            </a:extLst>
          </p:cNvPr>
          <p:cNvSpPr/>
          <p:nvPr/>
        </p:nvSpPr>
        <p:spPr>
          <a:xfrm>
            <a:off x="5765741" y="4873493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DF51EC-7AF6-FF47-9BDF-15E0BA85BFDA}"/>
              </a:ext>
            </a:extLst>
          </p:cNvPr>
          <p:cNvSpPr/>
          <p:nvPr/>
        </p:nvSpPr>
        <p:spPr>
          <a:xfrm rot="18827040">
            <a:off x="6249212" y="2232934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EDC2842-9534-C058-57CE-0594A292A200}"/>
              </a:ext>
            </a:extLst>
          </p:cNvPr>
          <p:cNvSpPr/>
          <p:nvPr/>
        </p:nvSpPr>
        <p:spPr>
          <a:xfrm>
            <a:off x="5379040" y="1864299"/>
            <a:ext cx="1322877" cy="2719892"/>
          </a:xfrm>
          <a:prstGeom prst="ellipse">
            <a:avLst/>
          </a:prstGeom>
          <a:gradFill flip="none" rotWithShape="1">
            <a:gsLst>
              <a:gs pos="0">
                <a:srgbClr val="FEF5F0"/>
              </a:gs>
              <a:gs pos="40000">
                <a:srgbClr val="F9D9F0"/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23323C0-D336-7988-CB90-C99467C48988}"/>
              </a:ext>
            </a:extLst>
          </p:cNvPr>
          <p:cNvSpPr/>
          <p:nvPr/>
        </p:nvSpPr>
        <p:spPr>
          <a:xfrm>
            <a:off x="5404841" y="3579974"/>
            <a:ext cx="1237993" cy="1005737"/>
          </a:xfrm>
          <a:prstGeom prst="roundRect">
            <a:avLst>
              <a:gd name="adj" fmla="val 50000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F83EB37-025F-6834-5BFB-93DE51E331F2}"/>
              </a:ext>
            </a:extLst>
          </p:cNvPr>
          <p:cNvSpPr/>
          <p:nvPr/>
        </p:nvSpPr>
        <p:spPr>
          <a:xfrm rot="2741728">
            <a:off x="5317984" y="3728843"/>
            <a:ext cx="606217" cy="1787274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6769448-4D6C-1C5F-D9B1-2F1378804E72}"/>
              </a:ext>
            </a:extLst>
          </p:cNvPr>
          <p:cNvSpPr/>
          <p:nvPr/>
        </p:nvSpPr>
        <p:spPr>
          <a:xfrm>
            <a:off x="5398871" y="3579974"/>
            <a:ext cx="1243963" cy="734851"/>
          </a:xfrm>
          <a:prstGeom prst="roundRect">
            <a:avLst>
              <a:gd name="adj" fmla="val 22906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BB9303C-6EDD-DDF5-3565-BDCBA5A6272E}"/>
              </a:ext>
            </a:extLst>
          </p:cNvPr>
          <p:cNvSpPr/>
          <p:nvPr/>
        </p:nvSpPr>
        <p:spPr>
          <a:xfrm rot="19606229">
            <a:off x="5215427" y="4772290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A3D29B-F888-9167-E37C-994BB1BA6A72}"/>
              </a:ext>
            </a:extLst>
          </p:cNvPr>
          <p:cNvSpPr/>
          <p:nvPr/>
        </p:nvSpPr>
        <p:spPr>
          <a:xfrm>
            <a:off x="4947770" y="326308"/>
            <a:ext cx="2185416" cy="2048256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9837BB-A244-7D0C-6685-C6795274D248}"/>
              </a:ext>
            </a:extLst>
          </p:cNvPr>
          <p:cNvSpPr/>
          <p:nvPr/>
        </p:nvSpPr>
        <p:spPr>
          <a:xfrm rot="2892979">
            <a:off x="5215428" y="2219033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17B1E0A-533E-17F6-4BEE-F6553FC567F1}"/>
              </a:ext>
            </a:extLst>
          </p:cNvPr>
          <p:cNvSpPr/>
          <p:nvPr/>
        </p:nvSpPr>
        <p:spPr>
          <a:xfrm rot="1013233">
            <a:off x="5210216" y="597251"/>
            <a:ext cx="2034014" cy="405722"/>
          </a:xfrm>
          <a:prstGeom prst="roundRect">
            <a:avLst>
              <a:gd name="adj" fmla="val 50000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DF9CCB-D49C-B8BF-5C8D-F9B2965F613D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>
            <a:off x="5254071" y="504683"/>
            <a:ext cx="1946304" cy="590858"/>
          </a:xfrm>
          <a:prstGeom prst="line">
            <a:avLst/>
          </a:prstGeom>
          <a:ln w="76200">
            <a:solidFill>
              <a:srgbClr val="15EB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645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F1E3E-F239-7169-095E-9EBD10181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AA9FDA-C7B7-2F4E-FB0B-138AC24E0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537383"/>
              </p:ext>
            </p:extLst>
          </p:nvPr>
        </p:nvGraphicFramePr>
        <p:xfrm>
          <a:off x="3936000" y="1269000"/>
          <a:ext cx="4320000" cy="43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7961547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99771191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84122621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064738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06855632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63380051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9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52477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9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9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02641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9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9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9991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9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4634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9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9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57675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76606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313875C-C41A-C21B-5C89-026667E3BD00}"/>
              </a:ext>
            </a:extLst>
          </p:cNvPr>
          <p:cNvGraphicFramePr>
            <a:graphicFrameLocks noGrp="1"/>
          </p:cNvGraphicFramePr>
          <p:nvPr/>
        </p:nvGraphicFramePr>
        <p:xfrm>
          <a:off x="2297546" y="1284298"/>
          <a:ext cx="7200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75423322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6590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9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045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F2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547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E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26956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B5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82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887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2AF426-EFEE-8776-0452-94061DD4138E}"/>
              </a:ext>
            </a:extLst>
          </p:cNvPr>
          <p:cNvSpPr/>
          <p:nvPr/>
        </p:nvSpPr>
        <p:spPr>
          <a:xfrm>
            <a:off x="-9236" y="0"/>
            <a:ext cx="12247418" cy="6858000"/>
          </a:xfrm>
          <a:prstGeom prst="rect">
            <a:avLst/>
          </a:prstGeom>
          <a:gradFill>
            <a:gsLst>
              <a:gs pos="28000">
                <a:srgbClr val="B9F9F7"/>
              </a:gs>
              <a:gs pos="51000">
                <a:srgbClr val="6CF2EF"/>
              </a:gs>
              <a:gs pos="74000">
                <a:srgbClr val="15EBE6"/>
              </a:gs>
              <a:gs pos="100000">
                <a:srgbClr val="0FB5B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ED843C-2C36-3A84-2E7A-526E74190A9E}"/>
              </a:ext>
            </a:extLst>
          </p:cNvPr>
          <p:cNvSpPr/>
          <p:nvPr/>
        </p:nvSpPr>
        <p:spPr>
          <a:xfrm>
            <a:off x="664516" y="1444487"/>
            <a:ext cx="10899913" cy="3969026"/>
          </a:xfrm>
          <a:prstGeom prst="roundRect">
            <a:avLst>
              <a:gd name="adj" fmla="val 50000"/>
            </a:avLst>
          </a:prstGeom>
          <a:solidFill>
            <a:srgbClr val="B9F9F7"/>
          </a:solidFill>
          <a:ln>
            <a:solidFill>
              <a:srgbClr val="0FB5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500" i="1" dirty="0">
              <a:solidFill>
                <a:srgbClr val="0FB5B1"/>
              </a:solidFill>
              <a:latin typeface="VCR OSD Mono" panose="02000609000000000000" pitchFamily="49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B1535ED-25A0-451A-B9A5-E60E0E16E4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1645604"/>
              </p:ext>
            </p:extLst>
          </p:nvPr>
        </p:nvGraphicFramePr>
        <p:xfrm>
          <a:off x="664515" y="1318594"/>
          <a:ext cx="10899913" cy="3969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2B30DC2-26A0-F33D-51FB-1764898C2CFF}"/>
              </a:ext>
            </a:extLst>
          </p:cNvPr>
          <p:cNvSpPr txBox="1"/>
          <p:nvPr/>
        </p:nvSpPr>
        <p:spPr>
          <a:xfrm>
            <a:off x="664514" y="2491412"/>
            <a:ext cx="1089991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500" b="1" i="1" dirty="0">
                <a:solidFill>
                  <a:srgbClr val="0FB5B1"/>
                </a:solidFill>
                <a:latin typeface="VCR OSD Mono" panose="02000609000000000000" pitchFamily="49" charset="0"/>
              </a:rPr>
              <a:t>WAVEMAKERS</a:t>
            </a:r>
          </a:p>
        </p:txBody>
      </p:sp>
    </p:spTree>
    <p:extLst>
      <p:ext uri="{BB962C8B-B14F-4D97-AF65-F5344CB8AC3E}">
        <p14:creationId xmlns:p14="http://schemas.microsoft.com/office/powerpoint/2010/main" val="3168217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D688D-DE36-2412-6201-E72EAB0F6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80BCB8-5A93-7AA9-A469-A2EA6DC2B29E}"/>
              </a:ext>
            </a:extLst>
          </p:cNvPr>
          <p:cNvSpPr/>
          <p:nvPr/>
        </p:nvSpPr>
        <p:spPr>
          <a:xfrm>
            <a:off x="-9236" y="0"/>
            <a:ext cx="12247418" cy="6858000"/>
          </a:xfrm>
          <a:prstGeom prst="rect">
            <a:avLst/>
          </a:prstGeom>
          <a:gradFill>
            <a:gsLst>
              <a:gs pos="28000">
                <a:srgbClr val="B9F9F7"/>
              </a:gs>
              <a:gs pos="51000">
                <a:srgbClr val="6CF2EF"/>
              </a:gs>
              <a:gs pos="74000">
                <a:srgbClr val="15EBE6"/>
              </a:gs>
              <a:gs pos="100000">
                <a:srgbClr val="0FB5B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A16BB6-C528-2B0C-FC3C-F2B9CABA7D55}"/>
              </a:ext>
            </a:extLst>
          </p:cNvPr>
          <p:cNvSpPr/>
          <p:nvPr/>
        </p:nvSpPr>
        <p:spPr>
          <a:xfrm>
            <a:off x="664516" y="1444487"/>
            <a:ext cx="10899913" cy="3969026"/>
          </a:xfrm>
          <a:prstGeom prst="roundRect">
            <a:avLst>
              <a:gd name="adj" fmla="val 50000"/>
            </a:avLst>
          </a:prstGeom>
          <a:gradFill>
            <a:gsLst>
              <a:gs pos="10000">
                <a:schemeClr val="accent2">
                  <a:lumMod val="20000"/>
                  <a:lumOff val="80000"/>
                </a:schemeClr>
              </a:gs>
              <a:gs pos="41000">
                <a:schemeClr val="accent2">
                  <a:lumMod val="40000"/>
                  <a:lumOff val="60000"/>
                </a:schemeClr>
              </a:gs>
              <a:gs pos="71000">
                <a:srgbClr val="FCEAF7"/>
              </a:gs>
              <a:gs pos="100000">
                <a:srgbClr val="F9D9F0"/>
              </a:gs>
            </a:gsLst>
            <a:lin ang="5400000" scaled="1"/>
          </a:gradFill>
          <a:ln>
            <a:solidFill>
              <a:srgbClr val="0FB5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500" i="1" dirty="0">
              <a:solidFill>
                <a:srgbClr val="0FB5B1"/>
              </a:solidFill>
              <a:latin typeface="VCR OSD Mono" panose="02000609000000000000" pitchFamily="49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E45AC4A-D7E8-7FB5-E64F-9BA9260F04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9176446"/>
              </p:ext>
            </p:extLst>
          </p:nvPr>
        </p:nvGraphicFramePr>
        <p:xfrm>
          <a:off x="664515" y="1318594"/>
          <a:ext cx="10899913" cy="3969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D1BA72A-5598-BD76-E6F1-7430580AB714}"/>
              </a:ext>
            </a:extLst>
          </p:cNvPr>
          <p:cNvSpPr txBox="1"/>
          <p:nvPr/>
        </p:nvSpPr>
        <p:spPr>
          <a:xfrm>
            <a:off x="664514" y="2491412"/>
            <a:ext cx="1089991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500" b="1" i="1" dirty="0">
                <a:solidFill>
                  <a:srgbClr val="0FB5B1"/>
                </a:solidFill>
                <a:latin typeface="VCR OSD Mono" panose="02000609000000000000" pitchFamily="49" charset="0"/>
              </a:rPr>
              <a:t>WAVEMAKERS</a:t>
            </a:r>
          </a:p>
        </p:txBody>
      </p:sp>
    </p:spTree>
    <p:extLst>
      <p:ext uri="{BB962C8B-B14F-4D97-AF65-F5344CB8AC3E}">
        <p14:creationId xmlns:p14="http://schemas.microsoft.com/office/powerpoint/2010/main" val="4271532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579F2-D329-314E-DDD9-3AA3E0B25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FD412C-9D7B-22A6-5EC6-223B44B48EF5}"/>
              </a:ext>
            </a:extLst>
          </p:cNvPr>
          <p:cNvSpPr/>
          <p:nvPr/>
        </p:nvSpPr>
        <p:spPr>
          <a:xfrm>
            <a:off x="0" y="0"/>
            <a:ext cx="12247418" cy="6858000"/>
          </a:xfrm>
          <a:prstGeom prst="rect">
            <a:avLst/>
          </a:prstGeom>
          <a:gradFill>
            <a:gsLst>
              <a:gs pos="28000">
                <a:srgbClr val="B9F9F7"/>
              </a:gs>
              <a:gs pos="51000">
                <a:srgbClr val="6CF2EF"/>
              </a:gs>
              <a:gs pos="74000">
                <a:srgbClr val="15EBE6"/>
              </a:gs>
              <a:gs pos="100000">
                <a:srgbClr val="0FB5B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02D34A-7447-7BE0-36C5-21651EEF5B2F}"/>
              </a:ext>
            </a:extLst>
          </p:cNvPr>
          <p:cNvSpPr/>
          <p:nvPr/>
        </p:nvSpPr>
        <p:spPr>
          <a:xfrm>
            <a:off x="4287078" y="1444487"/>
            <a:ext cx="3763618" cy="3969026"/>
          </a:xfrm>
          <a:prstGeom prst="roundRect">
            <a:avLst>
              <a:gd name="adj" fmla="val 38982"/>
            </a:avLst>
          </a:prstGeom>
          <a:gradFill>
            <a:gsLst>
              <a:gs pos="10000">
                <a:schemeClr val="accent2">
                  <a:lumMod val="20000"/>
                  <a:lumOff val="80000"/>
                </a:schemeClr>
              </a:gs>
              <a:gs pos="41000">
                <a:schemeClr val="accent2">
                  <a:lumMod val="40000"/>
                  <a:lumOff val="60000"/>
                </a:schemeClr>
              </a:gs>
              <a:gs pos="71000">
                <a:srgbClr val="FCEAF7"/>
              </a:gs>
              <a:gs pos="100000">
                <a:srgbClr val="F9D9F0"/>
              </a:gs>
            </a:gsLst>
            <a:lin ang="5400000" scaled="1"/>
          </a:gradFill>
          <a:ln>
            <a:solidFill>
              <a:srgbClr val="0FB5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500" i="1" dirty="0">
              <a:solidFill>
                <a:srgbClr val="0FB5B1"/>
              </a:solidFill>
              <a:latin typeface="VCR OSD Mono" panose="02000609000000000000" pitchFamily="49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0E34003-2623-71A3-3CE2-27B9A22E3D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4963403"/>
              </p:ext>
            </p:extLst>
          </p:nvPr>
        </p:nvGraphicFramePr>
        <p:xfrm>
          <a:off x="4552122" y="1318594"/>
          <a:ext cx="3253408" cy="3969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44F9FA-7A57-8B2C-5148-CD8072F61345}"/>
              </a:ext>
            </a:extLst>
          </p:cNvPr>
          <p:cNvSpPr txBox="1"/>
          <p:nvPr/>
        </p:nvSpPr>
        <p:spPr>
          <a:xfrm>
            <a:off x="4287077" y="2491412"/>
            <a:ext cx="35184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500" b="1" i="1" dirty="0">
                <a:solidFill>
                  <a:srgbClr val="0FB5B1"/>
                </a:solidFill>
                <a:latin typeface="VCR OSD Mono" panose="02000609000000000000" pitchFamily="49" charset="0"/>
              </a:rPr>
              <a:t>WM</a:t>
            </a:r>
          </a:p>
        </p:txBody>
      </p:sp>
    </p:spTree>
    <p:extLst>
      <p:ext uri="{BB962C8B-B14F-4D97-AF65-F5344CB8AC3E}">
        <p14:creationId xmlns:p14="http://schemas.microsoft.com/office/powerpoint/2010/main" val="2722451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79561C-8ABA-CB00-02EF-3D61A8196233}"/>
              </a:ext>
            </a:extLst>
          </p:cNvPr>
          <p:cNvSpPr/>
          <p:nvPr/>
        </p:nvSpPr>
        <p:spPr>
          <a:xfrm>
            <a:off x="-9236" y="0"/>
            <a:ext cx="12247418" cy="2968602"/>
          </a:xfrm>
          <a:prstGeom prst="rect">
            <a:avLst/>
          </a:prstGeom>
          <a:gradFill>
            <a:gsLst>
              <a:gs pos="0">
                <a:srgbClr val="FCEAF7"/>
              </a:gs>
              <a:gs pos="24000">
                <a:srgbClr val="F9D9F0"/>
              </a:gs>
              <a:gs pos="70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E97CB8F-4524-392C-3550-0EAD6A4A7291}"/>
              </a:ext>
            </a:extLst>
          </p:cNvPr>
          <p:cNvSpPr/>
          <p:nvPr/>
        </p:nvSpPr>
        <p:spPr>
          <a:xfrm>
            <a:off x="-9236" y="2733694"/>
            <a:ext cx="12238181" cy="878097"/>
          </a:xfrm>
          <a:custGeom>
            <a:avLst/>
            <a:gdLst>
              <a:gd name="connsiteX0" fmla="*/ 0 w 12238181"/>
              <a:gd name="connsiteY0" fmla="*/ 425142 h 878097"/>
              <a:gd name="connsiteX1" fmla="*/ 1533236 w 12238181"/>
              <a:gd name="connsiteY1" fmla="*/ 270 h 878097"/>
              <a:gd name="connsiteX2" fmla="*/ 4294909 w 12238181"/>
              <a:gd name="connsiteY2" fmla="*/ 360488 h 878097"/>
              <a:gd name="connsiteX3" fmla="*/ 7564581 w 12238181"/>
              <a:gd name="connsiteY3" fmla="*/ 342015 h 878097"/>
              <a:gd name="connsiteX4" fmla="*/ 10400145 w 12238181"/>
              <a:gd name="connsiteY4" fmla="*/ 877724 h 878097"/>
              <a:gd name="connsiteX5" fmla="*/ 12238181 w 12238181"/>
              <a:gd name="connsiteY5" fmla="*/ 249651 h 87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38181" h="878097">
                <a:moveTo>
                  <a:pt x="0" y="425142"/>
                </a:moveTo>
                <a:cubicBezTo>
                  <a:pt x="408709" y="218094"/>
                  <a:pt x="817418" y="11046"/>
                  <a:pt x="1533236" y="270"/>
                </a:cubicBezTo>
                <a:cubicBezTo>
                  <a:pt x="2249054" y="-10506"/>
                  <a:pt x="3289685" y="303530"/>
                  <a:pt x="4294909" y="360488"/>
                </a:cubicBezTo>
                <a:cubicBezTo>
                  <a:pt x="5300133" y="417446"/>
                  <a:pt x="6547042" y="255809"/>
                  <a:pt x="7564581" y="342015"/>
                </a:cubicBezTo>
                <a:cubicBezTo>
                  <a:pt x="8582120" y="428221"/>
                  <a:pt x="9621212" y="893118"/>
                  <a:pt x="10400145" y="877724"/>
                </a:cubicBezTo>
                <a:cubicBezTo>
                  <a:pt x="11179078" y="862330"/>
                  <a:pt x="11856411" y="351251"/>
                  <a:pt x="12238181" y="249651"/>
                </a:cubicBezTo>
              </a:path>
            </a:pathLst>
          </a:custGeom>
          <a:noFill/>
          <a:ln>
            <a:solidFill>
              <a:srgbClr val="B9F9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1C6C4D-CAB7-5921-2EA3-30D529859237}"/>
              </a:ext>
            </a:extLst>
          </p:cNvPr>
          <p:cNvSpPr/>
          <p:nvPr/>
        </p:nvSpPr>
        <p:spPr>
          <a:xfrm>
            <a:off x="0" y="3897744"/>
            <a:ext cx="12192000" cy="29602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66BF4C-F2A4-2C99-2F34-D4D3E8037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60345"/>
              </p:ext>
            </p:extLst>
          </p:nvPr>
        </p:nvGraphicFramePr>
        <p:xfrm>
          <a:off x="0" y="2804219"/>
          <a:ext cx="12192000" cy="1093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5929963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073312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0072416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025686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438893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9652372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6191596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6360718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214991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684800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888061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2972182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896157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8933446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1838117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8473977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918694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8240411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7238056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97212746"/>
                    </a:ext>
                  </a:extLst>
                </a:gridCol>
              </a:tblGrid>
              <a:tr h="218705"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29915"/>
                  </a:ext>
                </a:extLst>
              </a:tr>
              <a:tr h="218705"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80502"/>
                  </a:ext>
                </a:extLst>
              </a:tr>
              <a:tr h="218705"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421117"/>
                  </a:ext>
                </a:extLst>
              </a:tr>
              <a:tr h="218705"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068512"/>
                  </a:ext>
                </a:extLst>
              </a:tr>
              <a:tr h="218705"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356602"/>
                  </a:ext>
                </a:extLst>
              </a:tr>
            </a:tbl>
          </a:graphicData>
        </a:graphic>
      </p:graphicFrame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918BA9F-C01E-23A5-5706-2DFF83FDA46C}"/>
              </a:ext>
            </a:extLst>
          </p:cNvPr>
          <p:cNvSpPr/>
          <p:nvPr/>
        </p:nvSpPr>
        <p:spPr>
          <a:xfrm>
            <a:off x="0" y="1246909"/>
            <a:ext cx="12256655" cy="1721693"/>
          </a:xfrm>
          <a:custGeom>
            <a:avLst/>
            <a:gdLst>
              <a:gd name="connsiteX0" fmla="*/ 0 w 12256655"/>
              <a:gd name="connsiteY0" fmla="*/ 1866468 h 2401291"/>
              <a:gd name="connsiteX1" fmla="*/ 1154545 w 12256655"/>
              <a:gd name="connsiteY1" fmla="*/ 1109087 h 2401291"/>
              <a:gd name="connsiteX2" fmla="*/ 2198255 w 12256655"/>
              <a:gd name="connsiteY2" fmla="*/ 1700214 h 2401291"/>
              <a:gd name="connsiteX3" fmla="*/ 2770909 w 12256655"/>
              <a:gd name="connsiteY3" fmla="*/ 1487778 h 2401291"/>
              <a:gd name="connsiteX4" fmla="*/ 3639127 w 12256655"/>
              <a:gd name="connsiteY4" fmla="*/ 2023487 h 2401291"/>
              <a:gd name="connsiteX5" fmla="*/ 4350327 w 12256655"/>
              <a:gd name="connsiteY5" fmla="*/ 1044432 h 2401291"/>
              <a:gd name="connsiteX6" fmla="*/ 4701309 w 12256655"/>
              <a:gd name="connsiteY6" fmla="*/ 1099850 h 2401291"/>
              <a:gd name="connsiteX7" fmla="*/ 5218545 w 12256655"/>
              <a:gd name="connsiteY7" fmla="*/ 739632 h 2401291"/>
              <a:gd name="connsiteX8" fmla="*/ 5892800 w 12256655"/>
              <a:gd name="connsiteY8" fmla="*/ 841232 h 2401291"/>
              <a:gd name="connsiteX9" fmla="*/ 6733309 w 12256655"/>
              <a:gd name="connsiteY9" fmla="*/ 37668 h 2401291"/>
              <a:gd name="connsiteX10" fmla="*/ 7112000 w 12256655"/>
              <a:gd name="connsiteY10" fmla="*/ 203923 h 2401291"/>
              <a:gd name="connsiteX11" fmla="*/ 7435273 w 12256655"/>
              <a:gd name="connsiteY11" fmla="*/ 841232 h 2401291"/>
              <a:gd name="connsiteX12" fmla="*/ 8515927 w 12256655"/>
              <a:gd name="connsiteY12" fmla="*/ 1561668 h 2401291"/>
              <a:gd name="connsiteX13" fmla="*/ 9310255 w 12256655"/>
              <a:gd name="connsiteY13" fmla="*/ 2392941 h 2401291"/>
              <a:gd name="connsiteX14" fmla="*/ 10649527 w 12256655"/>
              <a:gd name="connsiteY14" fmla="*/ 1949596 h 2401291"/>
              <a:gd name="connsiteX15" fmla="*/ 11342255 w 12256655"/>
              <a:gd name="connsiteY15" fmla="*/ 1303050 h 2401291"/>
              <a:gd name="connsiteX16" fmla="*/ 12256655 w 12256655"/>
              <a:gd name="connsiteY16" fmla="*/ 1533959 h 240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56655" h="2401291">
                <a:moveTo>
                  <a:pt x="0" y="1866468"/>
                </a:moveTo>
                <a:cubicBezTo>
                  <a:pt x="394084" y="1501632"/>
                  <a:pt x="788169" y="1136796"/>
                  <a:pt x="1154545" y="1109087"/>
                </a:cubicBezTo>
                <a:cubicBezTo>
                  <a:pt x="1520921" y="1081378"/>
                  <a:pt x="1928861" y="1637099"/>
                  <a:pt x="2198255" y="1700214"/>
                </a:cubicBezTo>
                <a:cubicBezTo>
                  <a:pt x="2467649" y="1763329"/>
                  <a:pt x="2530764" y="1433899"/>
                  <a:pt x="2770909" y="1487778"/>
                </a:cubicBezTo>
                <a:cubicBezTo>
                  <a:pt x="3011054" y="1541657"/>
                  <a:pt x="3375891" y="2097378"/>
                  <a:pt x="3639127" y="2023487"/>
                </a:cubicBezTo>
                <a:cubicBezTo>
                  <a:pt x="3902363" y="1949596"/>
                  <a:pt x="4173297" y="1198371"/>
                  <a:pt x="4350327" y="1044432"/>
                </a:cubicBezTo>
                <a:cubicBezTo>
                  <a:pt x="4527357" y="890493"/>
                  <a:pt x="4556606" y="1150650"/>
                  <a:pt x="4701309" y="1099850"/>
                </a:cubicBezTo>
                <a:cubicBezTo>
                  <a:pt x="4846012" y="1049050"/>
                  <a:pt x="5019963" y="782735"/>
                  <a:pt x="5218545" y="739632"/>
                </a:cubicBezTo>
                <a:cubicBezTo>
                  <a:pt x="5417127" y="696529"/>
                  <a:pt x="5640339" y="958226"/>
                  <a:pt x="5892800" y="841232"/>
                </a:cubicBezTo>
                <a:cubicBezTo>
                  <a:pt x="6145261" y="724238"/>
                  <a:pt x="6530109" y="143886"/>
                  <a:pt x="6733309" y="37668"/>
                </a:cubicBezTo>
                <a:cubicBezTo>
                  <a:pt x="6936509" y="-68550"/>
                  <a:pt x="6995006" y="69996"/>
                  <a:pt x="7112000" y="203923"/>
                </a:cubicBezTo>
                <a:cubicBezTo>
                  <a:pt x="7228994" y="337850"/>
                  <a:pt x="7201285" y="614941"/>
                  <a:pt x="7435273" y="841232"/>
                </a:cubicBezTo>
                <a:cubicBezTo>
                  <a:pt x="7669261" y="1067523"/>
                  <a:pt x="8203430" y="1303050"/>
                  <a:pt x="8515927" y="1561668"/>
                </a:cubicBezTo>
                <a:cubicBezTo>
                  <a:pt x="8828424" y="1820286"/>
                  <a:pt x="8954655" y="2328286"/>
                  <a:pt x="9310255" y="2392941"/>
                </a:cubicBezTo>
                <a:cubicBezTo>
                  <a:pt x="9665855" y="2457596"/>
                  <a:pt x="10310860" y="2131244"/>
                  <a:pt x="10649527" y="1949596"/>
                </a:cubicBezTo>
                <a:cubicBezTo>
                  <a:pt x="10988194" y="1767948"/>
                  <a:pt x="11074400" y="1372323"/>
                  <a:pt x="11342255" y="1303050"/>
                </a:cubicBezTo>
                <a:cubicBezTo>
                  <a:pt x="11610110" y="1233777"/>
                  <a:pt x="12071928" y="1461608"/>
                  <a:pt x="12256655" y="1533959"/>
                </a:cubicBezTo>
              </a:path>
            </a:pathLst>
          </a:custGeom>
          <a:noFill/>
          <a:ln>
            <a:solidFill>
              <a:srgbClr val="0FB5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5AB0EEE-D4D3-EC0D-2543-3055D757647A}"/>
                  </a:ext>
                </a:extLst>
              </p14:cNvPr>
              <p14:cNvContentPartPr/>
              <p14:nvPr/>
            </p14:nvContentPartPr>
            <p14:xfrm>
              <a:off x="6410310" y="1281004"/>
              <a:ext cx="312480" cy="214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5AB0EEE-D4D3-EC0D-2543-3055D75764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2310" y="1263004"/>
                <a:ext cx="34812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EFD43A9-5FED-D2E0-9B1F-521E2A6A8B40}"/>
                  </a:ext>
                </a:extLst>
              </p14:cNvPr>
              <p14:cNvContentPartPr/>
              <p14:nvPr/>
            </p14:nvContentPartPr>
            <p14:xfrm>
              <a:off x="6736470" y="1239964"/>
              <a:ext cx="442800" cy="248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EFD43A9-5FED-D2E0-9B1F-521E2A6A8B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8470" y="1222324"/>
                <a:ext cx="478440" cy="2844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FB1464B-DC2B-9187-D05D-636BE782BB30}"/>
              </a:ext>
            </a:extLst>
          </p:cNvPr>
          <p:cNvSpPr/>
          <p:nvPr/>
        </p:nvSpPr>
        <p:spPr>
          <a:xfrm>
            <a:off x="6403181" y="1426343"/>
            <a:ext cx="778669" cy="73845"/>
          </a:xfrm>
          <a:custGeom>
            <a:avLst/>
            <a:gdLst>
              <a:gd name="connsiteX0" fmla="*/ 0 w 778669"/>
              <a:gd name="connsiteY0" fmla="*/ 71463 h 73845"/>
              <a:gd name="connsiteX1" fmla="*/ 216694 w 778669"/>
              <a:gd name="connsiteY1" fmla="*/ 14313 h 73845"/>
              <a:gd name="connsiteX2" fmla="*/ 311944 w 778669"/>
              <a:gd name="connsiteY2" fmla="*/ 40507 h 73845"/>
              <a:gd name="connsiteX3" fmla="*/ 485775 w 778669"/>
              <a:gd name="connsiteY3" fmla="*/ 26 h 73845"/>
              <a:gd name="connsiteX4" fmla="*/ 576263 w 778669"/>
              <a:gd name="connsiteY4" fmla="*/ 47651 h 73845"/>
              <a:gd name="connsiteX5" fmla="*/ 711994 w 778669"/>
              <a:gd name="connsiteY5" fmla="*/ 4788 h 73845"/>
              <a:gd name="connsiteX6" fmla="*/ 778669 w 778669"/>
              <a:gd name="connsiteY6" fmla="*/ 73845 h 7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669" h="73845">
                <a:moveTo>
                  <a:pt x="0" y="71463"/>
                </a:moveTo>
                <a:cubicBezTo>
                  <a:pt x="82351" y="45467"/>
                  <a:pt x="164703" y="19472"/>
                  <a:pt x="216694" y="14313"/>
                </a:cubicBezTo>
                <a:cubicBezTo>
                  <a:pt x="268685" y="9154"/>
                  <a:pt x="267097" y="42888"/>
                  <a:pt x="311944" y="40507"/>
                </a:cubicBezTo>
                <a:cubicBezTo>
                  <a:pt x="356791" y="38126"/>
                  <a:pt x="441722" y="-1165"/>
                  <a:pt x="485775" y="26"/>
                </a:cubicBezTo>
                <a:cubicBezTo>
                  <a:pt x="529828" y="1217"/>
                  <a:pt x="538560" y="46857"/>
                  <a:pt x="576263" y="47651"/>
                </a:cubicBezTo>
                <a:cubicBezTo>
                  <a:pt x="613966" y="48445"/>
                  <a:pt x="678260" y="422"/>
                  <a:pt x="711994" y="4788"/>
                </a:cubicBezTo>
                <a:cubicBezTo>
                  <a:pt x="745728" y="9154"/>
                  <a:pt x="765969" y="64320"/>
                  <a:pt x="778669" y="73845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CA41BCB-DAE3-4613-E51B-07C62B1898B8}"/>
                  </a:ext>
                </a:extLst>
              </p14:cNvPr>
              <p14:cNvContentPartPr/>
              <p14:nvPr/>
            </p14:nvContentPartPr>
            <p14:xfrm>
              <a:off x="6714870" y="1311964"/>
              <a:ext cx="264600" cy="40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CA41BCB-DAE3-4613-E51B-07C62B1898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6870" y="1293964"/>
                <a:ext cx="3002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A9EA86A-C394-2969-F60B-BEDFEAFEA0D7}"/>
                  </a:ext>
                </a:extLst>
              </p14:cNvPr>
              <p14:cNvContentPartPr/>
              <p14:nvPr/>
            </p14:nvContentPartPr>
            <p14:xfrm>
              <a:off x="6641070" y="1356964"/>
              <a:ext cx="298440" cy="525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A9EA86A-C394-2969-F60B-BEDFEAFEA0D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23070" y="1338964"/>
                <a:ext cx="334080" cy="8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E51AF1E2-4451-F1A9-1D08-DF36FFC30006}"/>
              </a:ext>
            </a:extLst>
          </p:cNvPr>
          <p:cNvGrpSpPr/>
          <p:nvPr/>
        </p:nvGrpSpPr>
        <p:grpSpPr>
          <a:xfrm>
            <a:off x="6526950" y="1271644"/>
            <a:ext cx="564840" cy="174240"/>
            <a:chOff x="6526950" y="1271644"/>
            <a:chExt cx="56484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8F13C61-D663-B795-A336-A1856316856C}"/>
                    </a:ext>
                  </a:extLst>
                </p14:cNvPr>
                <p14:cNvContentPartPr/>
                <p14:nvPr/>
              </p14:nvContentPartPr>
              <p14:xfrm>
                <a:off x="6526950" y="1347604"/>
                <a:ext cx="216000" cy="81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8F13C61-D663-B795-A336-A185631685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08950" y="1329964"/>
                  <a:ext cx="2516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5CDA18F-C2F8-1CCA-DE62-7972642513E7}"/>
                    </a:ext>
                  </a:extLst>
                </p14:cNvPr>
                <p14:cNvContentPartPr/>
                <p14:nvPr/>
              </p14:nvContentPartPr>
              <p14:xfrm>
                <a:off x="6707670" y="1271644"/>
                <a:ext cx="190080" cy="61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5CDA18F-C2F8-1CCA-DE62-7972642513E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90030" y="1254004"/>
                  <a:ext cx="225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607E9D3-1914-CE7A-D61C-A03F9DBEA317}"/>
                    </a:ext>
                  </a:extLst>
                </p14:cNvPr>
                <p14:cNvContentPartPr/>
                <p14:nvPr/>
              </p14:nvContentPartPr>
              <p14:xfrm>
                <a:off x="6767430" y="1289284"/>
                <a:ext cx="176400" cy="32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607E9D3-1914-CE7A-D61C-A03F9DBEA31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49430" y="1271644"/>
                  <a:ext cx="2120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2CCEB1A-D63A-ED3B-7602-B044D9EA613A}"/>
                    </a:ext>
                  </a:extLst>
                </p14:cNvPr>
                <p14:cNvContentPartPr/>
                <p14:nvPr/>
              </p14:nvContentPartPr>
              <p14:xfrm>
                <a:off x="6605430" y="1414924"/>
                <a:ext cx="32400" cy="9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2CCEB1A-D63A-ED3B-7602-B044D9EA61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87430" y="1397284"/>
                  <a:ext cx="68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6788E06-5C62-87A0-7148-BD867851E4DC}"/>
                    </a:ext>
                  </a:extLst>
                </p14:cNvPr>
                <p14:cNvContentPartPr/>
                <p14:nvPr/>
              </p14:nvContentPartPr>
              <p14:xfrm>
                <a:off x="6669870" y="1411684"/>
                <a:ext cx="205200" cy="28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6788E06-5C62-87A0-7148-BD867851E4D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51870" y="1394044"/>
                  <a:ext cx="2408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5A6051B-357B-6980-763F-604B44CE727F}"/>
                    </a:ext>
                  </a:extLst>
                </p14:cNvPr>
                <p14:cNvContentPartPr/>
                <p14:nvPr/>
              </p14:nvContentPartPr>
              <p14:xfrm>
                <a:off x="6872190" y="1398724"/>
                <a:ext cx="85320" cy="32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5A6051B-357B-6980-763F-604B44CE727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54190" y="1380724"/>
                  <a:ext cx="120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CF508C8-F1D5-0509-B242-FDB8DB81D7AA}"/>
                    </a:ext>
                  </a:extLst>
                </p14:cNvPr>
                <p14:cNvContentPartPr/>
                <p14:nvPr/>
              </p14:nvContentPartPr>
              <p14:xfrm>
                <a:off x="6969750" y="1421404"/>
                <a:ext cx="122040" cy="24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CF508C8-F1D5-0509-B242-FDB8DB81D7A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51750" y="1403404"/>
                  <a:ext cx="157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F37564C-3AC5-B0ED-F86E-99F25F3DD78B}"/>
                    </a:ext>
                  </a:extLst>
                </p14:cNvPr>
                <p14:cNvContentPartPr/>
                <p14:nvPr/>
              </p14:nvContentPartPr>
              <p14:xfrm>
                <a:off x="6969750" y="1389004"/>
                <a:ext cx="99360" cy="23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F37564C-3AC5-B0ED-F86E-99F25F3DD78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51750" y="1371004"/>
                  <a:ext cx="135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106DECE-7038-8A76-F30F-EC8710097624}"/>
                    </a:ext>
                  </a:extLst>
                </p14:cNvPr>
                <p14:cNvContentPartPr/>
                <p14:nvPr/>
              </p14:nvContentPartPr>
              <p14:xfrm>
                <a:off x="6936270" y="1377124"/>
                <a:ext cx="78840" cy="1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106DECE-7038-8A76-F30F-EC871009762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18630" y="1359124"/>
                  <a:ext cx="114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961D70B-FE1C-A4CC-626A-563AB7B58ECA}"/>
                    </a:ext>
                  </a:extLst>
                </p14:cNvPr>
                <p14:cNvContentPartPr/>
                <p14:nvPr/>
              </p14:nvContentPartPr>
              <p14:xfrm>
                <a:off x="6967230" y="1341124"/>
                <a:ext cx="66600" cy="29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961D70B-FE1C-A4CC-626A-563AB7B58E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49590" y="1323484"/>
                  <a:ext cx="102240" cy="64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98106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0AC449-F298-B2A4-85FA-8995442F5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132E7-45B4-9E4F-011E-66D12A3C7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1901EAE-1406-25AE-DE21-888455B00D22}"/>
              </a:ext>
            </a:extLst>
          </p:cNvPr>
          <p:cNvSpPr/>
          <p:nvPr/>
        </p:nvSpPr>
        <p:spPr>
          <a:xfrm rot="2311774">
            <a:off x="5764453" y="2682581"/>
            <a:ext cx="1322877" cy="24011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22C0AF-AE22-C313-5955-0F8E98A0771A}"/>
              </a:ext>
            </a:extLst>
          </p:cNvPr>
          <p:cNvSpPr/>
          <p:nvPr/>
        </p:nvSpPr>
        <p:spPr>
          <a:xfrm rot="8174236">
            <a:off x="4955877" y="3253168"/>
            <a:ext cx="606217" cy="17872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3DC6FC-C90E-EAB4-70B0-2E97C4B679F7}"/>
              </a:ext>
            </a:extLst>
          </p:cNvPr>
          <p:cNvSpPr/>
          <p:nvPr/>
        </p:nvSpPr>
        <p:spPr>
          <a:xfrm>
            <a:off x="4459224" y="3986784"/>
            <a:ext cx="3273552" cy="60350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D99657A-524B-8111-2266-8C37E5880037}"/>
              </a:ext>
            </a:extLst>
          </p:cNvPr>
          <p:cNvSpPr/>
          <p:nvPr/>
        </p:nvSpPr>
        <p:spPr>
          <a:xfrm rot="2311774">
            <a:off x="3958117" y="3300984"/>
            <a:ext cx="533400" cy="16916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FCFC74-A70B-6C26-4D77-9C1741AA03BB}"/>
              </a:ext>
            </a:extLst>
          </p:cNvPr>
          <p:cNvSpPr/>
          <p:nvPr/>
        </p:nvSpPr>
        <p:spPr>
          <a:xfrm>
            <a:off x="5925312" y="1124712"/>
            <a:ext cx="2185416" cy="20482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CAA06B8-FDB8-2117-DE4F-1D000E3C9629}"/>
              </a:ext>
            </a:extLst>
          </p:cNvPr>
          <p:cNvSpPr/>
          <p:nvPr/>
        </p:nvSpPr>
        <p:spPr>
          <a:xfrm rot="1875076">
            <a:off x="6159190" y="3086972"/>
            <a:ext cx="533400" cy="16916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9008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91A1B-587D-953C-E8A7-3B35F1543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D0743FF-6DD7-548C-7FCD-30112CFB2DE2}"/>
              </a:ext>
            </a:extLst>
          </p:cNvPr>
          <p:cNvSpPr/>
          <p:nvPr/>
        </p:nvSpPr>
        <p:spPr>
          <a:xfrm rot="2311774">
            <a:off x="5764453" y="2682581"/>
            <a:ext cx="1322877" cy="24011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DEEFF6-F662-0CC1-FC50-D3BD8E5695EC}"/>
              </a:ext>
            </a:extLst>
          </p:cNvPr>
          <p:cNvSpPr/>
          <p:nvPr/>
        </p:nvSpPr>
        <p:spPr>
          <a:xfrm rot="8174236">
            <a:off x="4955877" y="3253168"/>
            <a:ext cx="606217" cy="17872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E1FB9E-48E5-DBD6-A9E5-69D8422FD03E}"/>
              </a:ext>
            </a:extLst>
          </p:cNvPr>
          <p:cNvSpPr/>
          <p:nvPr/>
        </p:nvSpPr>
        <p:spPr>
          <a:xfrm>
            <a:off x="4459224" y="3986784"/>
            <a:ext cx="3273552" cy="60350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5C84DBB-F08D-30E7-8594-4C3AFD70C527}"/>
              </a:ext>
            </a:extLst>
          </p:cNvPr>
          <p:cNvSpPr/>
          <p:nvPr/>
        </p:nvSpPr>
        <p:spPr>
          <a:xfrm rot="2311774">
            <a:off x="3958117" y="3300984"/>
            <a:ext cx="533400" cy="16916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5FCFCF-5E3F-AF32-D300-590FCBE3CF20}"/>
              </a:ext>
            </a:extLst>
          </p:cNvPr>
          <p:cNvSpPr/>
          <p:nvPr/>
        </p:nvSpPr>
        <p:spPr>
          <a:xfrm>
            <a:off x="5925312" y="1124712"/>
            <a:ext cx="2185416" cy="20482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CF5F16-0FAC-CFAD-7EFC-903780309DA0}"/>
              </a:ext>
            </a:extLst>
          </p:cNvPr>
          <p:cNvSpPr/>
          <p:nvPr/>
        </p:nvSpPr>
        <p:spPr>
          <a:xfrm rot="9571043">
            <a:off x="6323124" y="1812241"/>
            <a:ext cx="533400" cy="16916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4189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3C9F2-47E1-42A7-8F74-B7DA3FC77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61504DC-CF8F-338A-7629-784239D0482C}"/>
              </a:ext>
            </a:extLst>
          </p:cNvPr>
          <p:cNvGrpSpPr/>
          <p:nvPr/>
        </p:nvGrpSpPr>
        <p:grpSpPr>
          <a:xfrm>
            <a:off x="3952737" y="943917"/>
            <a:ext cx="4538314" cy="4135284"/>
            <a:chOff x="3958117" y="948405"/>
            <a:chExt cx="4538314" cy="413528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D69BF1D-52C3-25FC-1BBF-27741A647D47}"/>
                </a:ext>
              </a:extLst>
            </p:cNvPr>
            <p:cNvSpPr/>
            <p:nvPr/>
          </p:nvSpPr>
          <p:spPr>
            <a:xfrm rot="2311774">
              <a:off x="5764453" y="2682581"/>
              <a:ext cx="1322877" cy="2401108"/>
            </a:xfrm>
            <a:prstGeom prst="ellipse">
              <a:avLst/>
            </a:prstGeom>
            <a:solidFill>
              <a:srgbClr val="15EBE6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6985402-11B5-5602-05E6-0E7B6B782714}"/>
                </a:ext>
              </a:extLst>
            </p:cNvPr>
            <p:cNvSpPr/>
            <p:nvPr/>
          </p:nvSpPr>
          <p:spPr>
            <a:xfrm rot="8174236">
              <a:off x="4955877" y="3253168"/>
              <a:ext cx="606217" cy="1787274"/>
            </a:xfrm>
            <a:prstGeom prst="ellipse">
              <a:avLst/>
            </a:prstGeom>
            <a:solidFill>
              <a:srgbClr val="15EBE6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F53D605-69FC-7FE1-E003-191F6F148241}"/>
                </a:ext>
              </a:extLst>
            </p:cNvPr>
            <p:cNvSpPr/>
            <p:nvPr/>
          </p:nvSpPr>
          <p:spPr>
            <a:xfrm>
              <a:off x="4459224" y="3986784"/>
              <a:ext cx="3273552" cy="603504"/>
            </a:xfrm>
            <a:prstGeom prst="roundRect">
              <a:avLst>
                <a:gd name="adj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1C0A52C-EDCD-F1D4-14B9-2BD6BCA6B98D}"/>
                </a:ext>
              </a:extLst>
            </p:cNvPr>
            <p:cNvSpPr/>
            <p:nvPr/>
          </p:nvSpPr>
          <p:spPr>
            <a:xfrm rot="2311774">
              <a:off x="3958117" y="3300984"/>
              <a:ext cx="533400" cy="1691640"/>
            </a:xfrm>
            <a:prstGeom prst="ellipse">
              <a:avLst/>
            </a:prstGeom>
            <a:solidFill>
              <a:srgbClr val="EEC186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3075ADF-DF52-FE58-319B-C5E46D4431F3}"/>
                </a:ext>
              </a:extLst>
            </p:cNvPr>
            <p:cNvSpPr/>
            <p:nvPr/>
          </p:nvSpPr>
          <p:spPr>
            <a:xfrm>
              <a:off x="5925312" y="1124712"/>
              <a:ext cx="2185416" cy="2048256"/>
            </a:xfrm>
            <a:prstGeom prst="ellipse">
              <a:avLst/>
            </a:prstGeom>
            <a:solidFill>
              <a:srgbClr val="EEC186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D9AC8EB-644A-A58A-A475-612676716F99}"/>
                </a:ext>
              </a:extLst>
            </p:cNvPr>
            <p:cNvSpPr/>
            <p:nvPr/>
          </p:nvSpPr>
          <p:spPr>
            <a:xfrm rot="1782648">
              <a:off x="5437803" y="1198039"/>
              <a:ext cx="3006406" cy="420624"/>
            </a:xfrm>
            <a:prstGeom prst="roundRect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235A99-F351-2E66-7829-790C9CB14455}"/>
                </a:ext>
              </a:extLst>
            </p:cNvPr>
            <p:cNvGrpSpPr/>
            <p:nvPr/>
          </p:nvGrpSpPr>
          <p:grpSpPr>
            <a:xfrm>
              <a:off x="4459224" y="3986784"/>
              <a:ext cx="3273552" cy="603504"/>
              <a:chOff x="4459224" y="3986784"/>
              <a:chExt cx="3273552" cy="603504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7A49D4D-45B1-2B81-F36B-41EADBEDE92C}"/>
                  </a:ext>
                </a:extLst>
              </p:cNvPr>
              <p:cNvSpPr/>
              <p:nvPr/>
            </p:nvSpPr>
            <p:spPr>
              <a:xfrm>
                <a:off x="4459224" y="3986784"/>
                <a:ext cx="3273552" cy="60350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E91CF73-225E-5EDD-5D8B-641F2F0A620E}"/>
                  </a:ext>
                </a:extLst>
              </p:cNvPr>
              <p:cNvSpPr/>
              <p:nvPr/>
            </p:nvSpPr>
            <p:spPr>
              <a:xfrm>
                <a:off x="5084064" y="4005452"/>
                <a:ext cx="474740" cy="568800"/>
              </a:xfrm>
              <a:prstGeom prst="rect">
                <a:avLst/>
              </a:prstGeom>
              <a:solidFill>
                <a:srgbClr val="FF0000"/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DC5EA6F-7282-9154-A31D-FC12669053F3}"/>
                  </a:ext>
                </a:extLst>
              </p:cNvPr>
              <p:cNvSpPr/>
              <p:nvPr/>
            </p:nvSpPr>
            <p:spPr>
              <a:xfrm>
                <a:off x="6457103" y="4004136"/>
                <a:ext cx="474740" cy="568800"/>
              </a:xfrm>
              <a:prstGeom prst="rect">
                <a:avLst/>
              </a:prstGeom>
              <a:solidFill>
                <a:srgbClr val="FF0000"/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9174CDB-2B01-DBAA-65A0-700D0A436C13}"/>
                </a:ext>
              </a:extLst>
            </p:cNvPr>
            <p:cNvSpPr/>
            <p:nvPr/>
          </p:nvSpPr>
          <p:spPr>
            <a:xfrm rot="1563314">
              <a:off x="6521327" y="948405"/>
              <a:ext cx="1975104" cy="891550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EA14FC4-BE20-5CBB-1B98-AA30B6BF2DDB}"/>
                </a:ext>
              </a:extLst>
            </p:cNvPr>
            <p:cNvSpPr/>
            <p:nvPr/>
          </p:nvSpPr>
          <p:spPr>
            <a:xfrm rot="1875076">
              <a:off x="6159190" y="3086972"/>
              <a:ext cx="533400" cy="1691640"/>
            </a:xfrm>
            <a:prstGeom prst="ellipse">
              <a:avLst/>
            </a:prstGeom>
            <a:solidFill>
              <a:srgbClr val="EEC186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111269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090E0-70F4-C758-778C-76DBB687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31B1C92-1D32-96D7-FB27-ACEAC8A9CAF6}"/>
              </a:ext>
            </a:extLst>
          </p:cNvPr>
          <p:cNvSpPr/>
          <p:nvPr/>
        </p:nvSpPr>
        <p:spPr>
          <a:xfrm rot="2311774">
            <a:off x="5764453" y="2682581"/>
            <a:ext cx="1322877" cy="24011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381D3CD-EDFB-B214-5F83-956D0977C60B}"/>
              </a:ext>
            </a:extLst>
          </p:cNvPr>
          <p:cNvSpPr/>
          <p:nvPr/>
        </p:nvSpPr>
        <p:spPr>
          <a:xfrm rot="8174236">
            <a:off x="4955877" y="3253168"/>
            <a:ext cx="606217" cy="17872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4A1699-3421-BCBE-7178-41E599ABDA64}"/>
              </a:ext>
            </a:extLst>
          </p:cNvPr>
          <p:cNvSpPr/>
          <p:nvPr/>
        </p:nvSpPr>
        <p:spPr>
          <a:xfrm>
            <a:off x="4459224" y="3986784"/>
            <a:ext cx="3273552" cy="60350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682E8-A2CB-0C9B-5346-3192523C5C53}"/>
              </a:ext>
            </a:extLst>
          </p:cNvPr>
          <p:cNvSpPr/>
          <p:nvPr/>
        </p:nvSpPr>
        <p:spPr>
          <a:xfrm rot="2311774">
            <a:off x="3958117" y="3300984"/>
            <a:ext cx="533400" cy="16916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843B04-EFBC-86B9-A8CD-D09DAFF37C99}"/>
              </a:ext>
            </a:extLst>
          </p:cNvPr>
          <p:cNvSpPr/>
          <p:nvPr/>
        </p:nvSpPr>
        <p:spPr>
          <a:xfrm>
            <a:off x="5925312" y="1124712"/>
            <a:ext cx="2185416" cy="20482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F1D2766-F9C1-AFEA-3FDE-AB33CE1EAD38}"/>
              </a:ext>
            </a:extLst>
          </p:cNvPr>
          <p:cNvSpPr/>
          <p:nvPr/>
        </p:nvSpPr>
        <p:spPr>
          <a:xfrm rot="9571043">
            <a:off x="6323124" y="1812241"/>
            <a:ext cx="533400" cy="16916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E6B5A1-3BE1-80BD-42CC-14FC68F7131D}"/>
              </a:ext>
            </a:extLst>
          </p:cNvPr>
          <p:cNvSpPr/>
          <p:nvPr/>
        </p:nvSpPr>
        <p:spPr>
          <a:xfrm rot="1782648">
            <a:off x="5437803" y="1198039"/>
            <a:ext cx="3006406" cy="4206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55738D-7E79-134C-C8A3-B5397289D25B}"/>
              </a:ext>
            </a:extLst>
          </p:cNvPr>
          <p:cNvSpPr/>
          <p:nvPr/>
        </p:nvSpPr>
        <p:spPr>
          <a:xfrm rot="1563314">
            <a:off x="6557560" y="844401"/>
            <a:ext cx="1975104" cy="108728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203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30346-13B8-9918-1B21-F3C6C194D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7239459-FB57-FC3D-B053-3362EEF0E74C}"/>
              </a:ext>
            </a:extLst>
          </p:cNvPr>
          <p:cNvGrpSpPr/>
          <p:nvPr/>
        </p:nvGrpSpPr>
        <p:grpSpPr>
          <a:xfrm rot="19917747">
            <a:off x="6265355" y="3837087"/>
            <a:ext cx="606217" cy="2708575"/>
            <a:chOff x="5729333" y="3856558"/>
            <a:chExt cx="606217" cy="270857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C2651E-5926-9B94-E2D7-FC816912438E}"/>
                </a:ext>
              </a:extLst>
            </p:cNvPr>
            <p:cNvSpPr/>
            <p:nvPr/>
          </p:nvSpPr>
          <p:spPr>
            <a:xfrm>
              <a:off x="5729333" y="3856558"/>
              <a:ext cx="606217" cy="1787274"/>
            </a:xfrm>
            <a:prstGeom prst="ellipse">
              <a:avLst/>
            </a:prstGeom>
            <a:solidFill>
              <a:srgbClr val="7E694E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172F2C-D691-6CC8-441F-599B2BB2207D}"/>
                </a:ext>
              </a:extLst>
            </p:cNvPr>
            <p:cNvSpPr/>
            <p:nvPr/>
          </p:nvSpPr>
          <p:spPr>
            <a:xfrm>
              <a:off x="5765741" y="4873493"/>
              <a:ext cx="533400" cy="1691640"/>
            </a:xfrm>
            <a:prstGeom prst="ellipse">
              <a:avLst/>
            </a:prstGeom>
            <a:solidFill>
              <a:srgbClr val="7E694E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E5212F2A-F244-30EE-B96F-C185F1FDF4D4}"/>
              </a:ext>
            </a:extLst>
          </p:cNvPr>
          <p:cNvSpPr/>
          <p:nvPr/>
        </p:nvSpPr>
        <p:spPr>
          <a:xfrm>
            <a:off x="5379040" y="1864299"/>
            <a:ext cx="1322877" cy="2721412"/>
          </a:xfrm>
          <a:prstGeom prst="ellipse">
            <a:avLst/>
          </a:prstGeom>
          <a:gradFill flip="none" rotWithShape="1">
            <a:gsLst>
              <a:gs pos="0">
                <a:srgbClr val="FEF5F0"/>
              </a:gs>
              <a:gs pos="40000">
                <a:srgbClr val="F9D9F0"/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0F4FBC5-78CE-907D-7F79-C61D17684797}"/>
              </a:ext>
            </a:extLst>
          </p:cNvPr>
          <p:cNvSpPr/>
          <p:nvPr/>
        </p:nvSpPr>
        <p:spPr>
          <a:xfrm>
            <a:off x="5404841" y="3579974"/>
            <a:ext cx="1237993" cy="1005737"/>
          </a:xfrm>
          <a:prstGeom prst="roundRect">
            <a:avLst>
              <a:gd name="adj" fmla="val 50000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947D71-527F-4518-F655-2655398259B8}"/>
              </a:ext>
            </a:extLst>
          </p:cNvPr>
          <p:cNvSpPr/>
          <p:nvPr/>
        </p:nvSpPr>
        <p:spPr>
          <a:xfrm rot="3771123">
            <a:off x="5115333" y="3609785"/>
            <a:ext cx="606217" cy="1787274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53C284D-8DA9-BF21-4FC0-ECDA11B92F07}"/>
              </a:ext>
            </a:extLst>
          </p:cNvPr>
          <p:cNvSpPr/>
          <p:nvPr/>
        </p:nvSpPr>
        <p:spPr>
          <a:xfrm>
            <a:off x="5404841" y="3579974"/>
            <a:ext cx="1237993" cy="734851"/>
          </a:xfrm>
          <a:prstGeom prst="roundRect">
            <a:avLst>
              <a:gd name="adj" fmla="val 21103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B05726-0B34-D90F-85F3-A7292277841D}"/>
              </a:ext>
            </a:extLst>
          </p:cNvPr>
          <p:cNvSpPr/>
          <p:nvPr/>
        </p:nvSpPr>
        <p:spPr>
          <a:xfrm>
            <a:off x="4541247" y="4659814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E63C02-96A5-1D15-C9BA-4A7DDAA4050C}"/>
              </a:ext>
            </a:extLst>
          </p:cNvPr>
          <p:cNvSpPr/>
          <p:nvPr/>
        </p:nvSpPr>
        <p:spPr>
          <a:xfrm>
            <a:off x="4947770" y="326308"/>
            <a:ext cx="2185416" cy="2048256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8F05F7-7B03-0134-B9C9-6A83374886BA}"/>
              </a:ext>
            </a:extLst>
          </p:cNvPr>
          <p:cNvSpPr/>
          <p:nvPr/>
        </p:nvSpPr>
        <p:spPr>
          <a:xfrm>
            <a:off x="5750179" y="2507441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1D156BC-1C48-83EA-0809-D099CD0A18BD}"/>
              </a:ext>
            </a:extLst>
          </p:cNvPr>
          <p:cNvSpPr/>
          <p:nvPr/>
        </p:nvSpPr>
        <p:spPr>
          <a:xfrm rot="1013233">
            <a:off x="5210216" y="597251"/>
            <a:ext cx="2034014" cy="405722"/>
          </a:xfrm>
          <a:prstGeom prst="roundRect">
            <a:avLst>
              <a:gd name="adj" fmla="val 50000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ECBAF9-5107-65F7-EAEA-C367B36355A2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>
            <a:off x="5254071" y="504683"/>
            <a:ext cx="1946304" cy="590858"/>
          </a:xfrm>
          <a:prstGeom prst="line">
            <a:avLst/>
          </a:prstGeom>
          <a:ln w="76200">
            <a:solidFill>
              <a:srgbClr val="15EB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4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7690D-2E9A-D2FC-5E14-A2484C9C7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C6D58-4C31-65CE-145A-CEAF308B648D}"/>
              </a:ext>
            </a:extLst>
          </p:cNvPr>
          <p:cNvGrpSpPr/>
          <p:nvPr/>
        </p:nvGrpSpPr>
        <p:grpSpPr>
          <a:xfrm>
            <a:off x="4455100" y="1174843"/>
            <a:ext cx="3679359" cy="4985386"/>
            <a:chOff x="4458038" y="1199729"/>
            <a:chExt cx="3679359" cy="498538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9224691-2AF1-84AE-55BB-9816BED76BCD}"/>
                </a:ext>
              </a:extLst>
            </p:cNvPr>
            <p:cNvSpPr/>
            <p:nvPr/>
          </p:nvSpPr>
          <p:spPr>
            <a:xfrm rot="20118178">
              <a:off x="5434562" y="2908051"/>
              <a:ext cx="1322877" cy="2401108"/>
            </a:xfrm>
            <a:prstGeom prst="ellipse">
              <a:avLst/>
            </a:prstGeom>
            <a:solidFill>
              <a:srgbClr val="F9D9F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DC4E29C-284A-6931-94C8-174475A48B13}"/>
                </a:ext>
              </a:extLst>
            </p:cNvPr>
            <p:cNvSpPr/>
            <p:nvPr/>
          </p:nvSpPr>
          <p:spPr>
            <a:xfrm>
              <a:off x="4459224" y="3986784"/>
              <a:ext cx="3273552" cy="6035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9B2CF6-7373-8CD5-C2B5-C463496E37B3}"/>
                </a:ext>
              </a:extLst>
            </p:cNvPr>
            <p:cNvSpPr/>
            <p:nvPr/>
          </p:nvSpPr>
          <p:spPr>
            <a:xfrm>
              <a:off x="4458038" y="1199729"/>
              <a:ext cx="2185416" cy="2048256"/>
            </a:xfrm>
            <a:prstGeom prst="ellipse">
              <a:avLst/>
            </a:prstGeom>
            <a:solidFill>
              <a:srgbClr val="362908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B496822-12D9-CFE7-8190-143EF2B4B221}"/>
                </a:ext>
              </a:extLst>
            </p:cNvPr>
            <p:cNvSpPr/>
            <p:nvPr/>
          </p:nvSpPr>
          <p:spPr>
            <a:xfrm rot="8174236">
              <a:off x="6587271" y="4612964"/>
              <a:ext cx="606217" cy="1346174"/>
            </a:xfrm>
            <a:prstGeom prst="ellipse">
              <a:avLst/>
            </a:prstGeom>
            <a:solidFill>
              <a:srgbClr val="362908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1A7DAA5-66F2-3815-7BD7-5A07E74E877D}"/>
                </a:ext>
              </a:extLst>
            </p:cNvPr>
            <p:cNvSpPr/>
            <p:nvPr/>
          </p:nvSpPr>
          <p:spPr>
            <a:xfrm rot="18651192">
              <a:off x="7308144" y="5355862"/>
              <a:ext cx="533400" cy="1125106"/>
            </a:xfrm>
            <a:prstGeom prst="ellipse">
              <a:avLst/>
            </a:prstGeom>
            <a:solidFill>
              <a:srgbClr val="362908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2D0DEA1-F222-D487-6BA7-290CC0CC89FC}"/>
                </a:ext>
              </a:extLst>
            </p:cNvPr>
            <p:cNvGrpSpPr/>
            <p:nvPr/>
          </p:nvGrpSpPr>
          <p:grpSpPr>
            <a:xfrm>
              <a:off x="4458038" y="4006404"/>
              <a:ext cx="3273552" cy="603504"/>
              <a:chOff x="4459224" y="3986784"/>
              <a:chExt cx="3273552" cy="603504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91BBB02B-2811-02B2-77FB-2AF3A1EC8C15}"/>
                  </a:ext>
                </a:extLst>
              </p:cNvPr>
              <p:cNvSpPr/>
              <p:nvPr/>
            </p:nvSpPr>
            <p:spPr>
              <a:xfrm>
                <a:off x="4459224" y="3986784"/>
                <a:ext cx="3273552" cy="60350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88DEF04-92C8-8CA3-188B-E8B23108DEE5}"/>
                  </a:ext>
                </a:extLst>
              </p:cNvPr>
              <p:cNvSpPr/>
              <p:nvPr/>
            </p:nvSpPr>
            <p:spPr>
              <a:xfrm>
                <a:off x="5084064" y="4005452"/>
                <a:ext cx="474740" cy="568800"/>
              </a:xfrm>
              <a:prstGeom prst="rect">
                <a:avLst/>
              </a:prstGeom>
              <a:solidFill>
                <a:srgbClr val="FF0000"/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B289236-215E-D9F9-53C8-7688D49C2215}"/>
                  </a:ext>
                </a:extLst>
              </p:cNvPr>
              <p:cNvSpPr/>
              <p:nvPr/>
            </p:nvSpPr>
            <p:spPr>
              <a:xfrm>
                <a:off x="6457103" y="4004136"/>
                <a:ext cx="474740" cy="568800"/>
              </a:xfrm>
              <a:prstGeom prst="rect">
                <a:avLst/>
              </a:prstGeom>
              <a:solidFill>
                <a:srgbClr val="FF0000"/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AC92B43-C54D-B5EB-60C7-6FAF076CA22C}"/>
                </a:ext>
              </a:extLst>
            </p:cNvPr>
            <p:cNvSpPr/>
            <p:nvPr/>
          </p:nvSpPr>
          <p:spPr>
            <a:xfrm rot="1875076">
              <a:off x="5259993" y="3149866"/>
              <a:ext cx="533400" cy="1492034"/>
            </a:xfrm>
            <a:prstGeom prst="ellipse">
              <a:avLst/>
            </a:prstGeom>
            <a:solidFill>
              <a:srgbClr val="362908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5918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9E17A-958B-443F-9F78-808DD327D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C2694F2-A87A-5629-A942-2377728ECB48}"/>
              </a:ext>
            </a:extLst>
          </p:cNvPr>
          <p:cNvSpPr/>
          <p:nvPr/>
        </p:nvSpPr>
        <p:spPr>
          <a:xfrm rot="1548969">
            <a:off x="5434562" y="2908051"/>
            <a:ext cx="1322877" cy="24011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104C63-96DD-E0AA-2D34-69467D7170B1}"/>
              </a:ext>
            </a:extLst>
          </p:cNvPr>
          <p:cNvSpPr/>
          <p:nvPr/>
        </p:nvSpPr>
        <p:spPr>
          <a:xfrm>
            <a:off x="4459224" y="3986784"/>
            <a:ext cx="3273552" cy="60350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37C28E-C87E-37B0-1894-139CEBD06879}"/>
              </a:ext>
            </a:extLst>
          </p:cNvPr>
          <p:cNvSpPr/>
          <p:nvPr/>
        </p:nvSpPr>
        <p:spPr>
          <a:xfrm>
            <a:off x="5577430" y="1211268"/>
            <a:ext cx="2185416" cy="20482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6F2A656-592E-20BD-E5A6-326BF530FBF7}"/>
              </a:ext>
            </a:extLst>
          </p:cNvPr>
          <p:cNvSpPr/>
          <p:nvPr/>
        </p:nvSpPr>
        <p:spPr>
          <a:xfrm rot="12547778">
            <a:off x="5080787" y="4796055"/>
            <a:ext cx="606217" cy="13461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BA0EC21-FCF3-A8C7-B5EF-494D10413EC8}"/>
              </a:ext>
            </a:extLst>
          </p:cNvPr>
          <p:cNvSpPr/>
          <p:nvPr/>
        </p:nvSpPr>
        <p:spPr>
          <a:xfrm rot="18651192">
            <a:off x="5259764" y="5642093"/>
            <a:ext cx="533400" cy="11251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8F1880-3B0F-A6B3-36BA-6FC2986381A9}"/>
              </a:ext>
            </a:extLst>
          </p:cNvPr>
          <p:cNvSpPr/>
          <p:nvPr/>
        </p:nvSpPr>
        <p:spPr>
          <a:xfrm rot="8035211">
            <a:off x="5607572" y="2318825"/>
            <a:ext cx="533400" cy="14920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BF26CE-BAF7-1B1D-87D8-F85FDA04723F}"/>
              </a:ext>
            </a:extLst>
          </p:cNvPr>
          <p:cNvSpPr/>
          <p:nvPr/>
        </p:nvSpPr>
        <p:spPr>
          <a:xfrm>
            <a:off x="5874272" y="1913491"/>
            <a:ext cx="238568" cy="3323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6342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46FA0-0A75-8061-DE45-AF693969E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E208A276-AEDA-1C78-2B61-2AE78279B34C}"/>
              </a:ext>
            </a:extLst>
          </p:cNvPr>
          <p:cNvSpPr/>
          <p:nvPr/>
        </p:nvSpPr>
        <p:spPr>
          <a:xfrm rot="18260708">
            <a:off x="6373135" y="3111513"/>
            <a:ext cx="533400" cy="1492034"/>
          </a:xfrm>
          <a:prstGeom prst="ellipse">
            <a:avLst/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EAB9A3-AE96-795C-CA2F-52A660CC2AB1}"/>
              </a:ext>
            </a:extLst>
          </p:cNvPr>
          <p:cNvSpPr/>
          <p:nvPr/>
        </p:nvSpPr>
        <p:spPr>
          <a:xfrm rot="9112926">
            <a:off x="6030558" y="4586783"/>
            <a:ext cx="606217" cy="1346174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D97686D-A9D7-CD64-ECBD-560888272CDE}"/>
              </a:ext>
            </a:extLst>
          </p:cNvPr>
          <p:cNvSpPr/>
          <p:nvPr/>
        </p:nvSpPr>
        <p:spPr>
          <a:xfrm>
            <a:off x="5423972" y="2881995"/>
            <a:ext cx="1322877" cy="2401108"/>
          </a:xfrm>
          <a:prstGeom prst="ellipse">
            <a:avLst/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9B5959-14D6-453B-32B6-26A172D741C1}"/>
              </a:ext>
            </a:extLst>
          </p:cNvPr>
          <p:cNvSpPr/>
          <p:nvPr/>
        </p:nvSpPr>
        <p:spPr>
          <a:xfrm>
            <a:off x="5016756" y="1134125"/>
            <a:ext cx="2185416" cy="2048256"/>
          </a:xfrm>
          <a:prstGeom prst="ellipse">
            <a:avLst/>
          </a:prstGeom>
          <a:solidFill>
            <a:srgbClr val="FEF5F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B2BFAC-040F-FC8C-2DD7-A720E43F685A}"/>
              </a:ext>
            </a:extLst>
          </p:cNvPr>
          <p:cNvSpPr/>
          <p:nvPr/>
        </p:nvSpPr>
        <p:spPr>
          <a:xfrm rot="12328088">
            <a:off x="5467470" y="4610017"/>
            <a:ext cx="606217" cy="1346174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DF4EFE-08D7-CA51-A10B-182301FDBCFE}"/>
              </a:ext>
            </a:extLst>
          </p:cNvPr>
          <p:cNvSpPr/>
          <p:nvPr/>
        </p:nvSpPr>
        <p:spPr>
          <a:xfrm rot="3652591">
            <a:off x="5285465" y="3032427"/>
            <a:ext cx="533400" cy="1492034"/>
          </a:xfrm>
          <a:prstGeom prst="ellipse">
            <a:avLst/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15C067-1459-7B87-E95A-BB26B2C394D8}"/>
              </a:ext>
            </a:extLst>
          </p:cNvPr>
          <p:cNvGrpSpPr/>
          <p:nvPr/>
        </p:nvGrpSpPr>
        <p:grpSpPr>
          <a:xfrm>
            <a:off x="5125220" y="5532399"/>
            <a:ext cx="660115" cy="962773"/>
            <a:chOff x="5125220" y="5532399"/>
            <a:chExt cx="660115" cy="96277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60B1FE2-BDC7-B080-2F7D-0ADB40D023D0}"/>
                </a:ext>
              </a:extLst>
            </p:cNvPr>
            <p:cNvSpPr/>
            <p:nvPr/>
          </p:nvSpPr>
          <p:spPr>
            <a:xfrm rot="1378696">
              <a:off x="5251935" y="5532399"/>
              <a:ext cx="533400" cy="640128"/>
            </a:xfrm>
            <a:prstGeom prst="ellipse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7A847C-4D05-E969-2496-E0A44B2AD6CB}"/>
                </a:ext>
              </a:extLst>
            </p:cNvPr>
            <p:cNvSpPr/>
            <p:nvPr/>
          </p:nvSpPr>
          <p:spPr>
            <a:xfrm rot="1257206">
              <a:off x="5125220" y="5888223"/>
              <a:ext cx="518561" cy="606949"/>
            </a:xfrm>
            <a:prstGeom prst="rect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E2CB01-0B21-E4DA-DD7E-8FC8C1AA1A30}"/>
              </a:ext>
            </a:extLst>
          </p:cNvPr>
          <p:cNvSpPr/>
          <p:nvPr/>
        </p:nvSpPr>
        <p:spPr>
          <a:xfrm rot="939411">
            <a:off x="4936184" y="1390543"/>
            <a:ext cx="487789" cy="870364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4BC0CE8-D6D8-E100-04AD-1E5B065159FC}"/>
              </a:ext>
            </a:extLst>
          </p:cNvPr>
          <p:cNvSpPr/>
          <p:nvPr/>
        </p:nvSpPr>
        <p:spPr>
          <a:xfrm>
            <a:off x="5309006" y="1825725"/>
            <a:ext cx="1893166" cy="16452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96A8D5-04DE-96DA-A4E4-53854DD9C9A9}"/>
              </a:ext>
            </a:extLst>
          </p:cNvPr>
          <p:cNvCxnSpPr/>
          <p:nvPr/>
        </p:nvCxnSpPr>
        <p:spPr>
          <a:xfrm>
            <a:off x="5121965" y="3730482"/>
            <a:ext cx="187041" cy="43069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A11922-8600-5C6D-AC9B-59C32D732C66}"/>
              </a:ext>
            </a:extLst>
          </p:cNvPr>
          <p:cNvCxnSpPr>
            <a:cxnSpLocks/>
          </p:cNvCxnSpPr>
          <p:nvPr/>
        </p:nvCxnSpPr>
        <p:spPr>
          <a:xfrm flipH="1">
            <a:off x="6806008" y="3847323"/>
            <a:ext cx="277432" cy="39255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2F349192-562F-E4EC-E76C-565A1D41F742}"/>
              </a:ext>
            </a:extLst>
          </p:cNvPr>
          <p:cNvGrpSpPr/>
          <p:nvPr/>
        </p:nvGrpSpPr>
        <p:grpSpPr>
          <a:xfrm rot="18522600">
            <a:off x="6416792" y="5509178"/>
            <a:ext cx="660115" cy="962773"/>
            <a:chOff x="5125220" y="5532399"/>
            <a:chExt cx="660115" cy="96277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272EA91-946C-406A-122B-62A5C52DDE00}"/>
                </a:ext>
              </a:extLst>
            </p:cNvPr>
            <p:cNvSpPr/>
            <p:nvPr/>
          </p:nvSpPr>
          <p:spPr>
            <a:xfrm rot="1378696">
              <a:off x="5251935" y="5532399"/>
              <a:ext cx="533400" cy="640128"/>
            </a:xfrm>
            <a:prstGeom prst="ellipse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E0511C-0F42-4DBD-865B-61A46A1F9249}"/>
                </a:ext>
              </a:extLst>
            </p:cNvPr>
            <p:cNvSpPr/>
            <p:nvPr/>
          </p:nvSpPr>
          <p:spPr>
            <a:xfrm rot="1257206">
              <a:off x="5125220" y="5888223"/>
              <a:ext cx="518561" cy="606949"/>
            </a:xfrm>
            <a:prstGeom prst="rect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5007936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A32BD-6209-6EAF-6B80-CBCCEB2C6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B17DF55-DF42-F126-2617-94A00264FA0C}"/>
              </a:ext>
            </a:extLst>
          </p:cNvPr>
          <p:cNvSpPr/>
          <p:nvPr/>
        </p:nvSpPr>
        <p:spPr>
          <a:xfrm rot="12328088">
            <a:off x="4908752" y="4675621"/>
            <a:ext cx="606217" cy="13461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DDA0FE-D9B6-1046-2C54-E103D324CA40}"/>
              </a:ext>
            </a:extLst>
          </p:cNvPr>
          <p:cNvSpPr/>
          <p:nvPr/>
        </p:nvSpPr>
        <p:spPr>
          <a:xfrm rot="1378696">
            <a:off x="4598554" y="5578762"/>
            <a:ext cx="533400" cy="11251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3F23951-209D-5B94-B18E-848FF4A66E22}"/>
              </a:ext>
            </a:extLst>
          </p:cNvPr>
          <p:cNvSpPr/>
          <p:nvPr/>
        </p:nvSpPr>
        <p:spPr>
          <a:xfrm rot="13806308">
            <a:off x="5688577" y="2729023"/>
            <a:ext cx="533400" cy="14920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804082-CB0E-CE1C-327F-83FD139EDA0E}"/>
              </a:ext>
            </a:extLst>
          </p:cNvPr>
          <p:cNvSpPr/>
          <p:nvPr/>
        </p:nvSpPr>
        <p:spPr>
          <a:xfrm>
            <a:off x="4865254" y="2947599"/>
            <a:ext cx="1322877" cy="24011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55278C0-182E-8374-6B4D-CB0C4C970791}"/>
              </a:ext>
            </a:extLst>
          </p:cNvPr>
          <p:cNvSpPr/>
          <p:nvPr/>
        </p:nvSpPr>
        <p:spPr>
          <a:xfrm>
            <a:off x="4458038" y="1199729"/>
            <a:ext cx="2185416" cy="20482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D78F5F-DD69-94FD-2E87-345B7D1C15E5}"/>
              </a:ext>
            </a:extLst>
          </p:cNvPr>
          <p:cNvSpPr/>
          <p:nvPr/>
        </p:nvSpPr>
        <p:spPr>
          <a:xfrm rot="9005476">
            <a:off x="4819881" y="2498000"/>
            <a:ext cx="533400" cy="14920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3DAAAA-AE97-FDDC-24CD-8530ECB1C843}"/>
              </a:ext>
            </a:extLst>
          </p:cNvPr>
          <p:cNvSpPr/>
          <p:nvPr/>
        </p:nvSpPr>
        <p:spPr>
          <a:xfrm>
            <a:off x="4754880" y="1901952"/>
            <a:ext cx="238568" cy="3323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FE1A58-0CAD-F5E6-25AA-DFD5F3FE2E87}"/>
              </a:ext>
            </a:extLst>
          </p:cNvPr>
          <p:cNvSpPr/>
          <p:nvPr/>
        </p:nvSpPr>
        <p:spPr>
          <a:xfrm rot="19437084">
            <a:off x="5921431" y="5499421"/>
            <a:ext cx="533400" cy="11251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BB22CC-AD7C-B746-9798-75E0C3A3FD8F}"/>
              </a:ext>
            </a:extLst>
          </p:cNvPr>
          <p:cNvSpPr/>
          <p:nvPr/>
        </p:nvSpPr>
        <p:spPr>
          <a:xfrm rot="9112926">
            <a:off x="5471840" y="4652387"/>
            <a:ext cx="606217" cy="13461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1369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B8546-8772-AB32-E83A-7513E4BA5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835E4A4-D68A-7D9D-4F52-50FD316D23C5}"/>
              </a:ext>
            </a:extLst>
          </p:cNvPr>
          <p:cNvGrpSpPr/>
          <p:nvPr/>
        </p:nvGrpSpPr>
        <p:grpSpPr>
          <a:xfrm>
            <a:off x="3142218" y="1853874"/>
            <a:ext cx="5907564" cy="3627323"/>
            <a:chOff x="3380070" y="1203671"/>
            <a:chExt cx="5907564" cy="362732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730DA2C-78F1-643D-B30D-526E0595FD4C}"/>
                </a:ext>
              </a:extLst>
            </p:cNvPr>
            <p:cNvSpPr/>
            <p:nvPr/>
          </p:nvSpPr>
          <p:spPr>
            <a:xfrm rot="16977079">
              <a:off x="4543739" y="2538695"/>
              <a:ext cx="3273552" cy="603504"/>
            </a:xfrm>
            <a:prstGeom prst="roundRect">
              <a:avLst>
                <a:gd name="adj" fmla="val 50000"/>
              </a:avLst>
            </a:prstGeom>
            <a:solidFill>
              <a:srgbClr val="E452BA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AB22A39-1263-4F11-148F-DF7B048F3358}"/>
                </a:ext>
              </a:extLst>
            </p:cNvPr>
            <p:cNvSpPr/>
            <p:nvPr/>
          </p:nvSpPr>
          <p:spPr>
            <a:xfrm rot="16443769">
              <a:off x="5585538" y="2326568"/>
              <a:ext cx="1322877" cy="2401108"/>
            </a:xfrm>
            <a:prstGeom prst="ellipse">
              <a:avLst/>
            </a:prstGeom>
            <a:solidFill>
              <a:srgbClr val="D4AA78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FFB2620-019C-FB32-A7A3-692980461684}"/>
                </a:ext>
              </a:extLst>
            </p:cNvPr>
            <p:cNvSpPr/>
            <p:nvPr/>
          </p:nvSpPr>
          <p:spPr>
            <a:xfrm>
              <a:off x="3380070" y="1577664"/>
              <a:ext cx="2185416" cy="2048256"/>
            </a:xfrm>
            <a:prstGeom prst="ellipse">
              <a:avLst/>
            </a:prstGeom>
            <a:solidFill>
              <a:srgbClr val="D4AA78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F88E84F-08A2-EF91-FBCA-067DA0558BEF}"/>
                </a:ext>
              </a:extLst>
            </p:cNvPr>
            <p:cNvSpPr/>
            <p:nvPr/>
          </p:nvSpPr>
          <p:spPr>
            <a:xfrm rot="1875076">
              <a:off x="4735876" y="3196514"/>
              <a:ext cx="533400" cy="1492034"/>
            </a:xfrm>
            <a:prstGeom prst="ellipse">
              <a:avLst/>
            </a:prstGeom>
            <a:solidFill>
              <a:srgbClr val="D4AA78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F2E6C38-7389-375E-4FE8-37694D5A1F34}"/>
                </a:ext>
              </a:extLst>
            </p:cNvPr>
            <p:cNvSpPr/>
            <p:nvPr/>
          </p:nvSpPr>
          <p:spPr>
            <a:xfrm>
              <a:off x="6639340" y="2935356"/>
              <a:ext cx="828261" cy="1225826"/>
            </a:xfrm>
            <a:custGeom>
              <a:avLst/>
              <a:gdLst>
                <a:gd name="connsiteX0" fmla="*/ 26505 w 828261"/>
                <a:gd name="connsiteY0" fmla="*/ 0 h 1225826"/>
                <a:gd name="connsiteX1" fmla="*/ 318052 w 828261"/>
                <a:gd name="connsiteY1" fmla="*/ 106017 h 1225826"/>
                <a:gd name="connsiteX2" fmla="*/ 642731 w 828261"/>
                <a:gd name="connsiteY2" fmla="*/ 278296 h 1225826"/>
                <a:gd name="connsiteX3" fmla="*/ 768626 w 828261"/>
                <a:gd name="connsiteY3" fmla="*/ 510209 h 1225826"/>
                <a:gd name="connsiteX4" fmla="*/ 815009 w 828261"/>
                <a:gd name="connsiteY4" fmla="*/ 629478 h 1225826"/>
                <a:gd name="connsiteX5" fmla="*/ 828261 w 828261"/>
                <a:gd name="connsiteY5" fmla="*/ 775252 h 1225826"/>
                <a:gd name="connsiteX6" fmla="*/ 801757 w 828261"/>
                <a:gd name="connsiteY6" fmla="*/ 868017 h 1225826"/>
                <a:gd name="connsiteX7" fmla="*/ 695739 w 828261"/>
                <a:gd name="connsiteY7" fmla="*/ 980661 h 1225826"/>
                <a:gd name="connsiteX8" fmla="*/ 549965 w 828261"/>
                <a:gd name="connsiteY8" fmla="*/ 1066800 h 1225826"/>
                <a:gd name="connsiteX9" fmla="*/ 265044 w 828261"/>
                <a:gd name="connsiteY9" fmla="*/ 1172817 h 1225826"/>
                <a:gd name="connsiteX10" fmla="*/ 0 w 828261"/>
                <a:gd name="connsiteY10" fmla="*/ 1225826 h 1225826"/>
                <a:gd name="connsiteX11" fmla="*/ 26505 w 828261"/>
                <a:gd name="connsiteY11" fmla="*/ 0 h 122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8261" h="1225826">
                  <a:moveTo>
                    <a:pt x="26505" y="0"/>
                  </a:moveTo>
                  <a:lnTo>
                    <a:pt x="318052" y="106017"/>
                  </a:lnTo>
                  <a:lnTo>
                    <a:pt x="642731" y="278296"/>
                  </a:lnTo>
                  <a:lnTo>
                    <a:pt x="768626" y="510209"/>
                  </a:lnTo>
                  <a:lnTo>
                    <a:pt x="815009" y="629478"/>
                  </a:lnTo>
                  <a:lnTo>
                    <a:pt x="828261" y="775252"/>
                  </a:lnTo>
                  <a:lnTo>
                    <a:pt x="801757" y="868017"/>
                  </a:lnTo>
                  <a:lnTo>
                    <a:pt x="695739" y="980661"/>
                  </a:lnTo>
                  <a:lnTo>
                    <a:pt x="549965" y="1066800"/>
                  </a:lnTo>
                  <a:lnTo>
                    <a:pt x="265044" y="1172817"/>
                  </a:lnTo>
                  <a:lnTo>
                    <a:pt x="0" y="1225826"/>
                  </a:lnTo>
                  <a:lnTo>
                    <a:pt x="26505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C799402-7CFA-3D20-7AC5-B44FA8625A7F}"/>
                </a:ext>
              </a:extLst>
            </p:cNvPr>
            <p:cNvSpPr/>
            <p:nvPr/>
          </p:nvSpPr>
          <p:spPr>
            <a:xfrm>
              <a:off x="5380384" y="2869095"/>
              <a:ext cx="927652" cy="1232452"/>
            </a:xfrm>
            <a:custGeom>
              <a:avLst/>
              <a:gdLst>
                <a:gd name="connsiteX0" fmla="*/ 377687 w 927652"/>
                <a:gd name="connsiteY0" fmla="*/ 39757 h 1232452"/>
                <a:gd name="connsiteX1" fmla="*/ 0 w 927652"/>
                <a:gd name="connsiteY1" fmla="*/ 1033670 h 1232452"/>
                <a:gd name="connsiteX2" fmla="*/ 125895 w 927652"/>
                <a:gd name="connsiteY2" fmla="*/ 1146313 h 1232452"/>
                <a:gd name="connsiteX3" fmla="*/ 390939 w 927652"/>
                <a:gd name="connsiteY3" fmla="*/ 1225826 h 1232452"/>
                <a:gd name="connsiteX4" fmla="*/ 470452 w 927652"/>
                <a:gd name="connsiteY4" fmla="*/ 1232452 h 1232452"/>
                <a:gd name="connsiteX5" fmla="*/ 927652 w 927652"/>
                <a:gd name="connsiteY5" fmla="*/ 19878 h 1232452"/>
                <a:gd name="connsiteX6" fmla="*/ 728869 w 927652"/>
                <a:gd name="connsiteY6" fmla="*/ 0 h 1232452"/>
                <a:gd name="connsiteX7" fmla="*/ 569843 w 927652"/>
                <a:gd name="connsiteY7" fmla="*/ 13252 h 1232452"/>
                <a:gd name="connsiteX8" fmla="*/ 377687 w 927652"/>
                <a:gd name="connsiteY8" fmla="*/ 39757 h 123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7652" h="1232452">
                  <a:moveTo>
                    <a:pt x="377687" y="39757"/>
                  </a:moveTo>
                  <a:lnTo>
                    <a:pt x="0" y="1033670"/>
                  </a:lnTo>
                  <a:lnTo>
                    <a:pt x="125895" y="1146313"/>
                  </a:lnTo>
                  <a:lnTo>
                    <a:pt x="390939" y="1225826"/>
                  </a:lnTo>
                  <a:lnTo>
                    <a:pt x="470452" y="1232452"/>
                  </a:lnTo>
                  <a:lnTo>
                    <a:pt x="927652" y="19878"/>
                  </a:lnTo>
                  <a:lnTo>
                    <a:pt x="728869" y="0"/>
                  </a:lnTo>
                  <a:lnTo>
                    <a:pt x="569843" y="13252"/>
                  </a:lnTo>
                  <a:lnTo>
                    <a:pt x="377687" y="3975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930CD3B-0E46-89E9-551F-787D33256F1B}"/>
                </a:ext>
              </a:extLst>
            </p:cNvPr>
            <p:cNvSpPr/>
            <p:nvPr/>
          </p:nvSpPr>
          <p:spPr>
            <a:xfrm rot="18876817">
              <a:off x="5187968" y="2892466"/>
              <a:ext cx="3273552" cy="603504"/>
            </a:xfrm>
            <a:prstGeom prst="roundRect">
              <a:avLst>
                <a:gd name="adj" fmla="val 50000"/>
              </a:avLst>
            </a:prstGeom>
            <a:solidFill>
              <a:srgbClr val="E452BA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03D4106-AD09-4027-2FF9-A07ADB635690}"/>
                </a:ext>
              </a:extLst>
            </p:cNvPr>
            <p:cNvSpPr/>
            <p:nvPr/>
          </p:nvSpPr>
          <p:spPr>
            <a:xfrm rot="4950290">
              <a:off x="7530501" y="2952832"/>
              <a:ext cx="606217" cy="1346174"/>
            </a:xfrm>
            <a:prstGeom prst="ellipse">
              <a:avLst/>
            </a:prstGeom>
            <a:solidFill>
              <a:srgbClr val="D4AA78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47262A3-982D-328E-8C83-CB97D907A70A}"/>
                </a:ext>
              </a:extLst>
            </p:cNvPr>
            <p:cNvSpPr/>
            <p:nvPr/>
          </p:nvSpPr>
          <p:spPr>
            <a:xfrm rot="14293247">
              <a:off x="8458381" y="2775903"/>
              <a:ext cx="533400" cy="1125106"/>
            </a:xfrm>
            <a:prstGeom prst="ellipse">
              <a:avLst/>
            </a:prstGeom>
            <a:solidFill>
              <a:srgbClr val="D4AA78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477183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AA030-D718-8C25-17A8-243EE810E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B24516-434E-516F-5907-5188F03B1AB4}"/>
              </a:ext>
            </a:extLst>
          </p:cNvPr>
          <p:cNvSpPr/>
          <p:nvPr/>
        </p:nvSpPr>
        <p:spPr>
          <a:xfrm rot="18529284">
            <a:off x="4176601" y="2916088"/>
            <a:ext cx="3273552" cy="60350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92D12ED-E45A-A984-37A2-EDF94716B086}"/>
              </a:ext>
            </a:extLst>
          </p:cNvPr>
          <p:cNvSpPr/>
          <p:nvPr/>
        </p:nvSpPr>
        <p:spPr>
          <a:xfrm rot="17995974">
            <a:off x="4912121" y="2664145"/>
            <a:ext cx="1322877" cy="24011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5358D6-4485-C0E0-3CB8-5529F3FEFC15}"/>
              </a:ext>
            </a:extLst>
          </p:cNvPr>
          <p:cNvSpPr/>
          <p:nvPr/>
        </p:nvSpPr>
        <p:spPr>
          <a:xfrm rot="20429022">
            <a:off x="4604439" y="3479911"/>
            <a:ext cx="3273552" cy="60350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475E481-4FD5-F34F-E12C-FE3120F590A6}"/>
              </a:ext>
            </a:extLst>
          </p:cNvPr>
          <p:cNvSpPr/>
          <p:nvPr/>
        </p:nvSpPr>
        <p:spPr>
          <a:xfrm rot="1552205">
            <a:off x="3288204" y="1233833"/>
            <a:ext cx="2185416" cy="20482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8D55DE-253F-AA26-B956-3B75108C6896}"/>
              </a:ext>
            </a:extLst>
          </p:cNvPr>
          <p:cNvSpPr/>
          <p:nvPr/>
        </p:nvSpPr>
        <p:spPr>
          <a:xfrm rot="8426335">
            <a:off x="6403033" y="4197808"/>
            <a:ext cx="606217" cy="13461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D3A263-E2B3-5D59-C47E-3DFCCE68177A}"/>
              </a:ext>
            </a:extLst>
          </p:cNvPr>
          <p:cNvSpPr/>
          <p:nvPr/>
        </p:nvSpPr>
        <p:spPr>
          <a:xfrm rot="17835036">
            <a:off x="7101813" y="4872367"/>
            <a:ext cx="533400" cy="11251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D33CD75-9DAB-04AB-FC20-417E7281A273}"/>
              </a:ext>
            </a:extLst>
          </p:cNvPr>
          <p:cNvSpPr/>
          <p:nvPr/>
        </p:nvSpPr>
        <p:spPr>
          <a:xfrm rot="8731265">
            <a:off x="4259370" y="2144277"/>
            <a:ext cx="533400" cy="14920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ED526A-3952-5DF8-9E3E-E0334F91BCAB}"/>
              </a:ext>
            </a:extLst>
          </p:cNvPr>
          <p:cNvSpPr/>
          <p:nvPr/>
        </p:nvSpPr>
        <p:spPr>
          <a:xfrm rot="1552205">
            <a:off x="3720793" y="1656446"/>
            <a:ext cx="238568" cy="3323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5654E5-B941-BA79-6611-02A3C9D2B552}"/>
              </a:ext>
            </a:extLst>
          </p:cNvPr>
          <p:cNvSpPr txBox="1"/>
          <p:nvPr/>
        </p:nvSpPr>
        <p:spPr>
          <a:xfrm>
            <a:off x="9323296" y="1389888"/>
            <a:ext cx="195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 noodle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9531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A2572-269D-9C1A-16E1-8AE0AC151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FD49C7A-3C96-2430-279D-E2A50EC3CB6F}"/>
              </a:ext>
            </a:extLst>
          </p:cNvPr>
          <p:cNvGrpSpPr/>
          <p:nvPr/>
        </p:nvGrpSpPr>
        <p:grpSpPr>
          <a:xfrm>
            <a:off x="4486062" y="1865330"/>
            <a:ext cx="3219876" cy="4134510"/>
            <a:chOff x="3915628" y="1199729"/>
            <a:chExt cx="3219876" cy="413451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A7F91B1-5FC7-CAF4-B8F3-BD1DA9674558}"/>
                </a:ext>
              </a:extLst>
            </p:cNvPr>
            <p:cNvSpPr/>
            <p:nvPr/>
          </p:nvSpPr>
          <p:spPr>
            <a:xfrm rot="16690148">
              <a:off x="6122787" y="2845236"/>
              <a:ext cx="533400" cy="1492034"/>
            </a:xfrm>
            <a:prstGeom prst="ellips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B3CB4BC-2835-3383-82A2-BA28CCC4035B}"/>
                </a:ext>
              </a:extLst>
            </p:cNvPr>
            <p:cNvSpPr/>
            <p:nvPr/>
          </p:nvSpPr>
          <p:spPr>
            <a:xfrm rot="503577">
              <a:off x="6145079" y="3223613"/>
              <a:ext cx="627912" cy="738800"/>
            </a:xfrm>
            <a:prstGeom prst="roundRect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D54FA99-0189-B68C-709D-BBF36EA09098}"/>
                </a:ext>
              </a:extLst>
            </p:cNvPr>
            <p:cNvSpPr/>
            <p:nvPr/>
          </p:nvSpPr>
          <p:spPr>
            <a:xfrm rot="9112926">
              <a:off x="5596144" y="3939120"/>
              <a:ext cx="606217" cy="1346174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8670BA5-4562-C2BE-6301-9F28EFD222D9}"/>
                </a:ext>
              </a:extLst>
            </p:cNvPr>
            <p:cNvSpPr/>
            <p:nvPr/>
          </p:nvSpPr>
          <p:spPr>
            <a:xfrm>
              <a:off x="4865254" y="2947599"/>
              <a:ext cx="1322877" cy="1492513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16F9410-133E-8D84-1407-AD956AB6BEA4}"/>
                </a:ext>
              </a:extLst>
            </p:cNvPr>
            <p:cNvSpPr/>
            <p:nvPr/>
          </p:nvSpPr>
          <p:spPr>
            <a:xfrm>
              <a:off x="4458038" y="1199729"/>
              <a:ext cx="2185416" cy="2048256"/>
            </a:xfrm>
            <a:prstGeom prst="ellipse">
              <a:avLst/>
            </a:prstGeom>
            <a:solidFill>
              <a:srgbClr val="F5F5D5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3DF45A8-B8F9-58FB-2122-C8304252F265}"/>
                </a:ext>
              </a:extLst>
            </p:cNvPr>
            <p:cNvSpPr/>
            <p:nvPr/>
          </p:nvSpPr>
          <p:spPr>
            <a:xfrm rot="12328088">
              <a:off x="4906686" y="3988065"/>
              <a:ext cx="606217" cy="1346174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93538E6-7D1C-D749-C4D6-D66A4EE6ED22}"/>
                </a:ext>
              </a:extLst>
            </p:cNvPr>
            <p:cNvSpPr/>
            <p:nvPr/>
          </p:nvSpPr>
          <p:spPr>
            <a:xfrm rot="4957278">
              <a:off x="4394945" y="2785636"/>
              <a:ext cx="533400" cy="1492034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5C027C4-F9D3-58BE-55DD-F55622AF1E79}"/>
                </a:ext>
              </a:extLst>
            </p:cNvPr>
            <p:cNvSpPr/>
            <p:nvPr/>
          </p:nvSpPr>
          <p:spPr>
            <a:xfrm rot="21092445">
              <a:off x="4355038" y="3142168"/>
              <a:ext cx="627912" cy="738800"/>
            </a:xfrm>
            <a:prstGeom prst="roundRect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F998583-6D88-C056-650E-F473CC93D5C6}"/>
                </a:ext>
              </a:extLst>
            </p:cNvPr>
            <p:cNvCxnSpPr/>
            <p:nvPr/>
          </p:nvCxnSpPr>
          <p:spPr>
            <a:xfrm>
              <a:off x="4865254" y="4737652"/>
              <a:ext cx="501876" cy="25179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3F25BB3-2F7A-7994-F9BD-1CEFE8E49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4820" y="4661152"/>
              <a:ext cx="550084" cy="28078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96669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8DFC9-A694-B1F3-D4BF-E98D667E4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F2A030F-2388-A170-8A20-BF4312D30C41}"/>
              </a:ext>
            </a:extLst>
          </p:cNvPr>
          <p:cNvSpPr/>
          <p:nvPr/>
        </p:nvSpPr>
        <p:spPr>
          <a:xfrm rot="12328088">
            <a:off x="4906686" y="3988065"/>
            <a:ext cx="606217" cy="13461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C9FFFB-7F96-30B1-EB07-835F036B7817}"/>
              </a:ext>
            </a:extLst>
          </p:cNvPr>
          <p:cNvGrpSpPr/>
          <p:nvPr/>
        </p:nvGrpSpPr>
        <p:grpSpPr>
          <a:xfrm rot="17610312">
            <a:off x="5178204" y="2501047"/>
            <a:ext cx="1492034" cy="738800"/>
            <a:chOff x="5643470" y="3223613"/>
            <a:chExt cx="1492034" cy="7388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56FE89E-2F03-F226-409F-A8221269CD17}"/>
                </a:ext>
              </a:extLst>
            </p:cNvPr>
            <p:cNvSpPr/>
            <p:nvPr/>
          </p:nvSpPr>
          <p:spPr>
            <a:xfrm rot="16690148">
              <a:off x="6122787" y="2845236"/>
              <a:ext cx="533400" cy="149203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835A457-E759-19DC-D977-CD992D8838AA}"/>
                </a:ext>
              </a:extLst>
            </p:cNvPr>
            <p:cNvSpPr/>
            <p:nvPr/>
          </p:nvSpPr>
          <p:spPr>
            <a:xfrm rot="503577">
              <a:off x="6145079" y="3223613"/>
              <a:ext cx="627912" cy="738800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1654547A-EB2A-6C48-F0D4-55410BDF8401}"/>
              </a:ext>
            </a:extLst>
          </p:cNvPr>
          <p:cNvSpPr/>
          <p:nvPr/>
        </p:nvSpPr>
        <p:spPr>
          <a:xfrm>
            <a:off x="4865254" y="2947599"/>
            <a:ext cx="1322877" cy="14925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A3CFD8-6CDB-8188-1694-799A5C848D2F}"/>
              </a:ext>
            </a:extLst>
          </p:cNvPr>
          <p:cNvSpPr/>
          <p:nvPr/>
        </p:nvSpPr>
        <p:spPr>
          <a:xfrm>
            <a:off x="4458038" y="1199729"/>
            <a:ext cx="2185416" cy="20482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C7BFB6-2372-7A20-B1AF-D4586311A054}"/>
              </a:ext>
            </a:extLst>
          </p:cNvPr>
          <p:cNvSpPr/>
          <p:nvPr/>
        </p:nvSpPr>
        <p:spPr>
          <a:xfrm>
            <a:off x="4754880" y="1901952"/>
            <a:ext cx="238568" cy="3323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FEF46B-9A76-EF5C-454D-B59A5471A0BD}"/>
              </a:ext>
            </a:extLst>
          </p:cNvPr>
          <p:cNvSpPr txBox="1"/>
          <p:nvPr/>
        </p:nvSpPr>
        <p:spPr>
          <a:xfrm>
            <a:off x="6643454" y="2790900"/>
            <a:ext cx="257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Floaties</a:t>
            </a:r>
            <a:endParaRPr lang="en-C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F21775-ECCF-7A77-5C5C-58CD7C59E3B2}"/>
              </a:ext>
            </a:extLst>
          </p:cNvPr>
          <p:cNvGrpSpPr/>
          <p:nvPr/>
        </p:nvGrpSpPr>
        <p:grpSpPr>
          <a:xfrm rot="4874445">
            <a:off x="4695772" y="2421500"/>
            <a:ext cx="1492034" cy="738800"/>
            <a:chOff x="3915628" y="3142168"/>
            <a:chExt cx="1492034" cy="7388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73F42F-1425-FFCF-8E00-257BD3B9C899}"/>
                </a:ext>
              </a:extLst>
            </p:cNvPr>
            <p:cNvSpPr/>
            <p:nvPr/>
          </p:nvSpPr>
          <p:spPr>
            <a:xfrm rot="4957278">
              <a:off x="4394945" y="2785636"/>
              <a:ext cx="533400" cy="149203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2C3F63D-0B71-CE14-D44B-CD87DDEF65A4}"/>
                </a:ext>
              </a:extLst>
            </p:cNvPr>
            <p:cNvSpPr/>
            <p:nvPr/>
          </p:nvSpPr>
          <p:spPr>
            <a:xfrm rot="21092445">
              <a:off x="4355038" y="3142168"/>
              <a:ext cx="627912" cy="738800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568778D1-A147-D00A-F967-C0793646E669}"/>
              </a:ext>
            </a:extLst>
          </p:cNvPr>
          <p:cNvSpPr/>
          <p:nvPr/>
        </p:nvSpPr>
        <p:spPr>
          <a:xfrm rot="9112926">
            <a:off x="5596144" y="3939120"/>
            <a:ext cx="606217" cy="13461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74664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42054E-2F34-5ED1-323A-D0485FB1C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6B372A-C578-DEA7-FA0E-911C73A0C10D}"/>
              </a:ext>
            </a:extLst>
          </p:cNvPr>
          <p:cNvSpPr/>
          <p:nvPr/>
        </p:nvSpPr>
        <p:spPr>
          <a:xfrm>
            <a:off x="2048289" y="589721"/>
            <a:ext cx="8095422" cy="5678557"/>
          </a:xfrm>
          <a:prstGeom prst="rect">
            <a:avLst/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chemeClr val="tx1"/>
                </a:solidFill>
                <a:latin typeface="VCR OSD Mono" panose="02000609000000000000" pitchFamily="49" charset="0"/>
              </a:rPr>
              <a:t>Welcome To Wavemakers Wave Pool!</a:t>
            </a:r>
          </a:p>
          <a:p>
            <a:pPr algn="ctr"/>
            <a:endParaRPr lang="en-CA" sz="2800" dirty="0">
              <a:solidFill>
                <a:schemeClr val="tx1"/>
              </a:solidFill>
              <a:latin typeface="VCR OSD Mono" panose="02000609000000000000" pitchFamily="49" charset="0"/>
            </a:endParaRPr>
          </a:p>
          <a:p>
            <a:pPr algn="ctr"/>
            <a:r>
              <a:rPr lang="en-CA" sz="2800" dirty="0">
                <a:solidFill>
                  <a:schemeClr val="tx1"/>
                </a:solidFill>
                <a:latin typeface="VCR OSD Mono" panose="02000609000000000000" pitchFamily="49" charset="0"/>
              </a:rPr>
              <a:t>You are the Wavemaker,</a:t>
            </a:r>
            <a:r>
              <a:rPr lang="en-US" sz="2800" dirty="0">
                <a:solidFill>
                  <a:schemeClr val="tx1"/>
                </a:solidFill>
                <a:latin typeface="VCR OSD Mono" panose="02000609000000000000" pitchFamily="49" charset="0"/>
              </a:rPr>
              <a:t>and it’s your job to make the wave with a Wavelength and Amplitude that matches the requested wave Vibes and Excitement that the various pool-goers will have. Remember the WAVES formula: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VCR OSD Mono" panose="02000609000000000000" pitchFamily="49" charset="0"/>
              </a:rPr>
              <a:t> 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VCR OSD Mono" panose="02000609000000000000" pitchFamily="49" charset="0"/>
              </a:rPr>
              <a:t>Wavelength*Amplitude-Vibes*Excitement = Score!</a:t>
            </a:r>
            <a:endParaRPr lang="en-CA" sz="2800" b="1" dirty="0">
              <a:solidFill>
                <a:schemeClr val="tx1"/>
              </a:solidFill>
              <a:latin typeface="VCR OSD Mono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89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7839C-B5A7-97C2-5DF1-E74B3E865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FE5906-AB17-922E-E022-28DD6ECAE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3A4892-7291-A3C3-AE9F-10CEB55A64A0}"/>
              </a:ext>
            </a:extLst>
          </p:cNvPr>
          <p:cNvSpPr/>
          <p:nvPr/>
        </p:nvSpPr>
        <p:spPr>
          <a:xfrm>
            <a:off x="2889802" y="-2"/>
            <a:ext cx="3477868" cy="6857998"/>
          </a:xfrm>
          <a:prstGeom prst="rect">
            <a:avLst/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VCR OSD Mono" panose="02000609000000000000" pitchFamily="49" charset="0"/>
              </a:rPr>
              <a:t>This is you on the left. You can make waves by jumping (Space Bar) and initiating a cannonball (Space Bar when in the Air). </a:t>
            </a:r>
            <a:endParaRPr lang="en-CA" sz="2800" b="1" dirty="0">
              <a:solidFill>
                <a:schemeClr val="tx1"/>
              </a:solidFill>
              <a:latin typeface="VCR OSD Mono" panose="02000609000000000000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1B89EA-A967-CCC7-6213-F869700F1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34" y="0"/>
            <a:ext cx="325790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DE7512-6865-E817-6F60-13706E295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9159" y="0"/>
            <a:ext cx="2862841" cy="6858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F07E87-69EE-3DF6-87DA-080D10DBC106}"/>
              </a:ext>
            </a:extLst>
          </p:cNvPr>
          <p:cNvCxnSpPr/>
          <p:nvPr/>
        </p:nvCxnSpPr>
        <p:spPr>
          <a:xfrm>
            <a:off x="9329159" y="0"/>
            <a:ext cx="0" cy="6858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C4B93B1-4A26-6BB5-AE2A-CE4E9CFABEA4}"/>
              </a:ext>
            </a:extLst>
          </p:cNvPr>
          <p:cNvSpPr/>
          <p:nvPr/>
        </p:nvSpPr>
        <p:spPr>
          <a:xfrm rot="10800000">
            <a:off x="1908312" y="2835965"/>
            <a:ext cx="516835" cy="410817"/>
          </a:xfrm>
          <a:prstGeom prst="rightArrow">
            <a:avLst/>
          </a:prstGeom>
          <a:solidFill>
            <a:srgbClr val="F9D9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A4C0DB1-0933-8233-6AC4-D519D9A6B5AC}"/>
              </a:ext>
            </a:extLst>
          </p:cNvPr>
          <p:cNvSpPr/>
          <p:nvPr/>
        </p:nvSpPr>
        <p:spPr>
          <a:xfrm rot="10800000">
            <a:off x="7073162" y="139147"/>
            <a:ext cx="516835" cy="410817"/>
          </a:xfrm>
          <a:prstGeom prst="rightArrow">
            <a:avLst/>
          </a:prstGeom>
          <a:solidFill>
            <a:srgbClr val="F9D9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68D349-39C9-F739-A23D-4D0871E2C4C3}"/>
              </a:ext>
            </a:extLst>
          </p:cNvPr>
          <p:cNvSpPr txBox="1"/>
          <p:nvPr/>
        </p:nvSpPr>
        <p:spPr>
          <a:xfrm>
            <a:off x="7589997" y="139146"/>
            <a:ext cx="1613638" cy="646331"/>
          </a:xfrm>
          <a:prstGeom prst="rect">
            <a:avLst/>
          </a:prstGeom>
          <a:solidFill>
            <a:srgbClr val="0FB5B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b="1" dirty="0">
                <a:latin typeface="VCR OSD Mono" panose="02000609000000000000" pitchFamily="49" charset="0"/>
              </a:rPr>
              <a:t>Jump with Space Bar!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E2DB0D8-CE8F-BFAF-BE15-339F1D4207C0}"/>
              </a:ext>
            </a:extLst>
          </p:cNvPr>
          <p:cNvSpPr/>
          <p:nvPr/>
        </p:nvSpPr>
        <p:spPr>
          <a:xfrm rot="10800000">
            <a:off x="9979300" y="1603513"/>
            <a:ext cx="516835" cy="410817"/>
          </a:xfrm>
          <a:prstGeom prst="rightArrow">
            <a:avLst/>
          </a:prstGeom>
          <a:solidFill>
            <a:srgbClr val="F9D9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F0B559-8AF9-898B-92BF-F455CB836670}"/>
              </a:ext>
            </a:extLst>
          </p:cNvPr>
          <p:cNvSpPr txBox="1"/>
          <p:nvPr/>
        </p:nvSpPr>
        <p:spPr>
          <a:xfrm>
            <a:off x="10496135" y="1603512"/>
            <a:ext cx="1613638" cy="1200329"/>
          </a:xfrm>
          <a:prstGeom prst="rect">
            <a:avLst/>
          </a:prstGeom>
          <a:solidFill>
            <a:srgbClr val="0FB5B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b="1" dirty="0">
                <a:latin typeface="VCR OSD Mono" panose="02000609000000000000" pitchFamily="49" charset="0"/>
              </a:rPr>
              <a:t>Cannonball with Space Bar after a Jump!</a:t>
            </a:r>
          </a:p>
        </p:txBody>
      </p:sp>
    </p:spTree>
    <p:extLst>
      <p:ext uri="{BB962C8B-B14F-4D97-AF65-F5344CB8AC3E}">
        <p14:creationId xmlns:p14="http://schemas.microsoft.com/office/powerpoint/2010/main" val="1345161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4F2DA-2086-19CD-0529-0CA211259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E310B591-2089-DD9C-A2BB-E67885985A72}"/>
              </a:ext>
            </a:extLst>
          </p:cNvPr>
          <p:cNvSpPr/>
          <p:nvPr/>
        </p:nvSpPr>
        <p:spPr>
          <a:xfrm rot="2541597">
            <a:off x="5264238" y="2290660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FC142E-EA36-935B-E746-399C107D0296}"/>
              </a:ext>
            </a:extLst>
          </p:cNvPr>
          <p:cNvSpPr/>
          <p:nvPr/>
        </p:nvSpPr>
        <p:spPr>
          <a:xfrm rot="20769656">
            <a:off x="5886009" y="3890107"/>
            <a:ext cx="606217" cy="1787274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F8763-36D6-8D21-87FC-9DD8418E4D35}"/>
              </a:ext>
            </a:extLst>
          </p:cNvPr>
          <p:cNvSpPr/>
          <p:nvPr/>
        </p:nvSpPr>
        <p:spPr>
          <a:xfrm rot="17928837">
            <a:off x="6643416" y="4878124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B48D1A6-3569-6E76-1ED6-E7E776C5A512}"/>
              </a:ext>
            </a:extLst>
          </p:cNvPr>
          <p:cNvSpPr/>
          <p:nvPr/>
        </p:nvSpPr>
        <p:spPr>
          <a:xfrm>
            <a:off x="5379040" y="1864299"/>
            <a:ext cx="1322877" cy="2721412"/>
          </a:xfrm>
          <a:prstGeom prst="ellipse">
            <a:avLst/>
          </a:prstGeom>
          <a:gradFill flip="none" rotWithShape="1">
            <a:gsLst>
              <a:gs pos="0">
                <a:srgbClr val="FEF5F0"/>
              </a:gs>
              <a:gs pos="40000">
                <a:srgbClr val="F9D9F0"/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9F2F774-8DEE-9E58-F91E-F8AE9A452981}"/>
              </a:ext>
            </a:extLst>
          </p:cNvPr>
          <p:cNvSpPr/>
          <p:nvPr/>
        </p:nvSpPr>
        <p:spPr>
          <a:xfrm>
            <a:off x="5404841" y="3579974"/>
            <a:ext cx="1237993" cy="1005737"/>
          </a:xfrm>
          <a:prstGeom prst="roundRect">
            <a:avLst>
              <a:gd name="adj" fmla="val 50000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13A3A5D-3A12-19B9-E77E-E5D9EDDC1B5C}"/>
              </a:ext>
            </a:extLst>
          </p:cNvPr>
          <p:cNvSpPr/>
          <p:nvPr/>
        </p:nvSpPr>
        <p:spPr>
          <a:xfrm rot="1897233">
            <a:off x="5276585" y="3758869"/>
            <a:ext cx="606217" cy="1787274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C53CB01-2FEB-8143-BF76-3E698615263D}"/>
              </a:ext>
            </a:extLst>
          </p:cNvPr>
          <p:cNvSpPr/>
          <p:nvPr/>
        </p:nvSpPr>
        <p:spPr>
          <a:xfrm>
            <a:off x="5398871" y="3579974"/>
            <a:ext cx="1250885" cy="734851"/>
          </a:xfrm>
          <a:prstGeom prst="roundRect">
            <a:avLst>
              <a:gd name="adj" fmla="val 22005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406B0EC-109B-0B67-C6F1-0458C758E8C1}"/>
              </a:ext>
            </a:extLst>
          </p:cNvPr>
          <p:cNvSpPr/>
          <p:nvPr/>
        </p:nvSpPr>
        <p:spPr>
          <a:xfrm rot="20383149">
            <a:off x="5174593" y="5000145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C87CAA0-065F-2C9A-A06B-E794E3845A5B}"/>
              </a:ext>
            </a:extLst>
          </p:cNvPr>
          <p:cNvSpPr/>
          <p:nvPr/>
        </p:nvSpPr>
        <p:spPr>
          <a:xfrm>
            <a:off x="4947770" y="326308"/>
            <a:ext cx="2185416" cy="2048256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CF743B-FE4C-33C0-E143-89A5210E0631}"/>
              </a:ext>
            </a:extLst>
          </p:cNvPr>
          <p:cNvSpPr/>
          <p:nvPr/>
        </p:nvSpPr>
        <p:spPr>
          <a:xfrm rot="19005815">
            <a:off x="6255264" y="2315127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D3EE459-99EB-C16C-35D7-4698477850E6}"/>
              </a:ext>
            </a:extLst>
          </p:cNvPr>
          <p:cNvSpPr/>
          <p:nvPr/>
        </p:nvSpPr>
        <p:spPr>
          <a:xfrm rot="1013233">
            <a:off x="5210216" y="597251"/>
            <a:ext cx="2034014" cy="405722"/>
          </a:xfrm>
          <a:prstGeom prst="roundRect">
            <a:avLst>
              <a:gd name="adj" fmla="val 50000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663AA5-BBCD-369C-A916-856B1F789B6F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>
            <a:off x="5254071" y="504683"/>
            <a:ext cx="1946304" cy="590858"/>
          </a:xfrm>
          <a:prstGeom prst="line">
            <a:avLst/>
          </a:prstGeom>
          <a:ln w="76200">
            <a:solidFill>
              <a:srgbClr val="15EB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994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40398-1C18-373E-7216-46D65285B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3CDAA9-EEF1-E816-4384-252408061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CD8168-F842-8C2E-EB68-5BEFF0DDC5B6}"/>
              </a:ext>
            </a:extLst>
          </p:cNvPr>
          <p:cNvSpPr/>
          <p:nvPr/>
        </p:nvSpPr>
        <p:spPr>
          <a:xfrm>
            <a:off x="2889802" y="-2"/>
            <a:ext cx="3477868" cy="6857998"/>
          </a:xfrm>
          <a:prstGeom prst="rect">
            <a:avLst/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VCR OSD Mono" panose="02000609000000000000" pitchFamily="49" charset="0"/>
              </a:rPr>
              <a:t>The Wavelength (distance between peaks of the wave) is determined by your horizontal position (Left and Right Arrow Keys).</a:t>
            </a:r>
            <a:endParaRPr lang="en-CA" sz="2800" b="1" dirty="0">
              <a:solidFill>
                <a:schemeClr val="tx1"/>
              </a:solidFill>
              <a:latin typeface="VCR OSD Mono" panose="02000609000000000000" pitchFamily="49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0FAA9C-37BC-B27F-A56B-AAE10E61F8A1}"/>
              </a:ext>
            </a:extLst>
          </p:cNvPr>
          <p:cNvCxnSpPr/>
          <p:nvPr/>
        </p:nvCxnSpPr>
        <p:spPr>
          <a:xfrm>
            <a:off x="9281948" y="0"/>
            <a:ext cx="0" cy="6858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49E37AB-1A45-EF03-24FD-BBC4EEFBD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565" y="-4"/>
            <a:ext cx="2856907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E32673-7714-A32F-A7D0-530D88DAD10A}"/>
              </a:ext>
            </a:extLst>
          </p:cNvPr>
          <p:cNvSpPr txBox="1"/>
          <p:nvPr/>
        </p:nvSpPr>
        <p:spPr>
          <a:xfrm>
            <a:off x="6909482" y="1280346"/>
            <a:ext cx="2161260" cy="923330"/>
          </a:xfrm>
          <a:prstGeom prst="rect">
            <a:avLst/>
          </a:prstGeom>
          <a:solidFill>
            <a:srgbClr val="0FB5B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VCR OSD Mono" panose="02000609000000000000" pitchFamily="49" charset="0"/>
              </a:rPr>
              <a:t>More Left = Smaller Wavelength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07E3D1B-761D-1959-84C9-955E1797219E}"/>
              </a:ext>
            </a:extLst>
          </p:cNvPr>
          <p:cNvSpPr/>
          <p:nvPr/>
        </p:nvSpPr>
        <p:spPr>
          <a:xfrm rot="5400000">
            <a:off x="6931811" y="2279457"/>
            <a:ext cx="459666" cy="410817"/>
          </a:xfrm>
          <a:prstGeom prst="rightArrow">
            <a:avLst/>
          </a:prstGeom>
          <a:solidFill>
            <a:srgbClr val="F9D9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A1168E-EDA1-E483-6618-B19DADBAAF94}"/>
              </a:ext>
            </a:extLst>
          </p:cNvPr>
          <p:cNvSpPr/>
          <p:nvPr/>
        </p:nvSpPr>
        <p:spPr>
          <a:xfrm>
            <a:off x="7109791" y="6009861"/>
            <a:ext cx="1908310" cy="404191"/>
          </a:xfrm>
          <a:prstGeom prst="rect">
            <a:avLst/>
          </a:prstGeom>
          <a:noFill/>
          <a:ln w="76200">
            <a:solidFill>
              <a:srgbClr val="F9D9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20979BC-526F-8A60-F949-D356C21D65B6}"/>
              </a:ext>
            </a:extLst>
          </p:cNvPr>
          <p:cNvSpPr/>
          <p:nvPr/>
        </p:nvSpPr>
        <p:spPr>
          <a:xfrm>
            <a:off x="6571727" y="6009861"/>
            <a:ext cx="459666" cy="410817"/>
          </a:xfrm>
          <a:prstGeom prst="rightArrow">
            <a:avLst/>
          </a:prstGeom>
          <a:solidFill>
            <a:srgbClr val="F9D9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5219AF-5965-785D-AB56-D4434C8BE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0700" y="-4"/>
            <a:ext cx="28813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FA8A3A-E6B7-10E2-D6FD-7C2355B378E2}"/>
              </a:ext>
            </a:extLst>
          </p:cNvPr>
          <p:cNvSpPr txBox="1"/>
          <p:nvPr/>
        </p:nvSpPr>
        <p:spPr>
          <a:xfrm>
            <a:off x="9823760" y="1280346"/>
            <a:ext cx="2161260" cy="923330"/>
          </a:xfrm>
          <a:prstGeom prst="rect">
            <a:avLst/>
          </a:prstGeom>
          <a:solidFill>
            <a:srgbClr val="0FB5B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VCR OSD Mono" panose="02000609000000000000" pitchFamily="49" charset="0"/>
              </a:rPr>
              <a:t>More Right = Larger Wavelength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8C5BF3B-1815-E143-2CA0-432DFD6F00D0}"/>
              </a:ext>
            </a:extLst>
          </p:cNvPr>
          <p:cNvSpPr/>
          <p:nvPr/>
        </p:nvSpPr>
        <p:spPr>
          <a:xfrm rot="5400000">
            <a:off x="11674889" y="2279458"/>
            <a:ext cx="459666" cy="410817"/>
          </a:xfrm>
          <a:prstGeom prst="rightArrow">
            <a:avLst/>
          </a:prstGeom>
          <a:solidFill>
            <a:srgbClr val="F9D9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092FD-AA10-2567-5BB8-180BC85DB2BF}"/>
              </a:ext>
            </a:extLst>
          </p:cNvPr>
          <p:cNvSpPr txBox="1"/>
          <p:nvPr/>
        </p:nvSpPr>
        <p:spPr>
          <a:xfrm>
            <a:off x="7109791" y="6451358"/>
            <a:ext cx="4917135" cy="369332"/>
          </a:xfrm>
          <a:prstGeom prst="rect">
            <a:avLst/>
          </a:prstGeom>
          <a:solidFill>
            <a:srgbClr val="0FB5B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VCR OSD Mono" panose="02000609000000000000" pitchFamily="49" charset="0"/>
              </a:rPr>
              <a:t>Wavelength Displayed Here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1746F6E-1ED7-F6A3-D5D7-975BE52D34A5}"/>
              </a:ext>
            </a:extLst>
          </p:cNvPr>
          <p:cNvSpPr/>
          <p:nvPr/>
        </p:nvSpPr>
        <p:spPr>
          <a:xfrm>
            <a:off x="9508724" y="5999055"/>
            <a:ext cx="459666" cy="410817"/>
          </a:xfrm>
          <a:prstGeom prst="rightArrow">
            <a:avLst/>
          </a:prstGeom>
          <a:solidFill>
            <a:srgbClr val="F9D9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9F5F53-0E8F-3BB2-5CEE-F49F01B941C4}"/>
              </a:ext>
            </a:extLst>
          </p:cNvPr>
          <p:cNvSpPr/>
          <p:nvPr/>
        </p:nvSpPr>
        <p:spPr>
          <a:xfrm>
            <a:off x="10009664" y="6016487"/>
            <a:ext cx="1908310" cy="404191"/>
          </a:xfrm>
          <a:prstGeom prst="rect">
            <a:avLst/>
          </a:prstGeom>
          <a:noFill/>
          <a:ln w="76200">
            <a:solidFill>
              <a:srgbClr val="F9D9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4653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1DC76-22A2-A0ED-5CF9-0B5C9D52B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490627-86B4-BE0D-EAF2-6D591A5F8879}"/>
              </a:ext>
            </a:extLst>
          </p:cNvPr>
          <p:cNvSpPr/>
          <p:nvPr/>
        </p:nvSpPr>
        <p:spPr>
          <a:xfrm>
            <a:off x="4738480" y="99389"/>
            <a:ext cx="2715042" cy="6758611"/>
          </a:xfrm>
          <a:prstGeom prst="rect">
            <a:avLst/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VCR OSD Mono" panose="02000609000000000000" pitchFamily="49" charset="0"/>
              </a:rPr>
              <a:t>On the left is an example of a lower wavelength, while an example of a  larger wavelength can be seen on the right</a:t>
            </a:r>
            <a:endParaRPr lang="en-CA" sz="2800" b="1" dirty="0">
              <a:solidFill>
                <a:schemeClr val="tx1"/>
              </a:solidFill>
              <a:latin typeface="VCR OSD Mono" panose="02000609000000000000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E12B33-4581-D065-A76D-46F26C4DF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3848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0F9F12-101A-342C-B90A-7565B8F42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522" y="0"/>
            <a:ext cx="4712964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CF07E1-A943-C3CE-B11D-A8067FD46B8A}"/>
              </a:ext>
            </a:extLst>
          </p:cNvPr>
          <p:cNvSpPr txBox="1"/>
          <p:nvPr/>
        </p:nvSpPr>
        <p:spPr>
          <a:xfrm>
            <a:off x="1548816" y="690624"/>
            <a:ext cx="2161260" cy="646331"/>
          </a:xfrm>
          <a:prstGeom prst="rect">
            <a:avLst/>
          </a:prstGeom>
          <a:solidFill>
            <a:srgbClr val="0FB5B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VCR OSD Mono" panose="02000609000000000000" pitchFamily="49" charset="0"/>
              </a:rPr>
              <a:t>Smaller Wavelength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B52B7-4989-6690-C425-E32CF4984B2D}"/>
              </a:ext>
            </a:extLst>
          </p:cNvPr>
          <p:cNvSpPr txBox="1"/>
          <p:nvPr/>
        </p:nvSpPr>
        <p:spPr>
          <a:xfrm>
            <a:off x="8976822" y="690624"/>
            <a:ext cx="2161260" cy="646331"/>
          </a:xfrm>
          <a:prstGeom prst="rect">
            <a:avLst/>
          </a:prstGeom>
          <a:solidFill>
            <a:srgbClr val="0FB5B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VCR OSD Mono" panose="02000609000000000000" pitchFamily="49" charset="0"/>
              </a:rPr>
              <a:t>Larger Wavelength</a:t>
            </a:r>
          </a:p>
        </p:txBody>
      </p:sp>
    </p:spTree>
    <p:extLst>
      <p:ext uri="{BB962C8B-B14F-4D97-AF65-F5344CB8AC3E}">
        <p14:creationId xmlns:p14="http://schemas.microsoft.com/office/powerpoint/2010/main" val="2559757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28F27-FAA3-8014-0693-84AA1E180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73FA6B-E737-2EEB-C16A-39D8B6E90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ABE46D-26B9-1386-131E-6F183C7E4F1C}"/>
              </a:ext>
            </a:extLst>
          </p:cNvPr>
          <p:cNvSpPr/>
          <p:nvPr/>
        </p:nvSpPr>
        <p:spPr>
          <a:xfrm>
            <a:off x="2889802" y="-2"/>
            <a:ext cx="3477868" cy="6857998"/>
          </a:xfrm>
          <a:prstGeom prst="rect">
            <a:avLst/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VCR OSD Mono" panose="02000609000000000000" pitchFamily="49" charset="0"/>
              </a:rPr>
              <a:t>The Amplitude (height of the wave) is determined by your height when you start your cannonball. </a:t>
            </a:r>
            <a:endParaRPr lang="en-CA" sz="2800" b="1" dirty="0">
              <a:solidFill>
                <a:schemeClr val="tx1"/>
              </a:solidFill>
              <a:latin typeface="VCR OSD Mono" panose="02000609000000000000" pitchFamily="49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D1122E-0BF7-A379-13A3-5C2418DE630B}"/>
              </a:ext>
            </a:extLst>
          </p:cNvPr>
          <p:cNvCxnSpPr/>
          <p:nvPr/>
        </p:nvCxnSpPr>
        <p:spPr>
          <a:xfrm>
            <a:off x="9281948" y="0"/>
            <a:ext cx="0" cy="6858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03999F9-1D6D-93F1-E0FB-A90703DA58D9}"/>
              </a:ext>
            </a:extLst>
          </p:cNvPr>
          <p:cNvSpPr txBox="1"/>
          <p:nvPr/>
        </p:nvSpPr>
        <p:spPr>
          <a:xfrm>
            <a:off x="6909482" y="1280346"/>
            <a:ext cx="2161260" cy="923330"/>
          </a:xfrm>
          <a:prstGeom prst="rect">
            <a:avLst/>
          </a:prstGeom>
          <a:solidFill>
            <a:srgbClr val="0FB5B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VCR OSD Mono" panose="02000609000000000000" pitchFamily="49" charset="0"/>
              </a:rPr>
              <a:t>More Left = Smaller Wavelength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71F0BDC-B561-2812-91F0-FE0410426BC6}"/>
              </a:ext>
            </a:extLst>
          </p:cNvPr>
          <p:cNvSpPr/>
          <p:nvPr/>
        </p:nvSpPr>
        <p:spPr>
          <a:xfrm rot="5400000">
            <a:off x="6931811" y="2279457"/>
            <a:ext cx="459666" cy="410817"/>
          </a:xfrm>
          <a:prstGeom prst="rightArrow">
            <a:avLst/>
          </a:prstGeom>
          <a:solidFill>
            <a:srgbClr val="F9D9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9D59B7-0941-C5EB-D457-BADE282D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393" y="-2"/>
            <a:ext cx="2880610" cy="6858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8D7443-7735-C381-D07E-EA663EB4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028" y="-53014"/>
            <a:ext cx="2880609" cy="70634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140FB70-F62D-ED59-37D1-F0696082E502}"/>
              </a:ext>
            </a:extLst>
          </p:cNvPr>
          <p:cNvSpPr txBox="1"/>
          <p:nvPr/>
        </p:nvSpPr>
        <p:spPr>
          <a:xfrm>
            <a:off x="6936427" y="53339"/>
            <a:ext cx="2161260" cy="923330"/>
          </a:xfrm>
          <a:prstGeom prst="rect">
            <a:avLst/>
          </a:prstGeom>
          <a:solidFill>
            <a:srgbClr val="0FB5B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VCR OSD Mono" panose="02000609000000000000" pitchFamily="49" charset="0"/>
              </a:rPr>
              <a:t>Less Height= Smaller Amplitude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95763B8-DDDE-49D9-CEFA-6AE6BA50C262}"/>
              </a:ext>
            </a:extLst>
          </p:cNvPr>
          <p:cNvSpPr/>
          <p:nvPr/>
        </p:nvSpPr>
        <p:spPr>
          <a:xfrm rot="5400000">
            <a:off x="7787223" y="1152372"/>
            <a:ext cx="459666" cy="410817"/>
          </a:xfrm>
          <a:prstGeom prst="rightArrow">
            <a:avLst/>
          </a:prstGeom>
          <a:solidFill>
            <a:srgbClr val="F9D9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0A369-18C2-4379-846C-122B777900A8}"/>
              </a:ext>
            </a:extLst>
          </p:cNvPr>
          <p:cNvSpPr txBox="1"/>
          <p:nvPr/>
        </p:nvSpPr>
        <p:spPr>
          <a:xfrm>
            <a:off x="9842088" y="1075694"/>
            <a:ext cx="2161260" cy="923330"/>
          </a:xfrm>
          <a:prstGeom prst="rect">
            <a:avLst/>
          </a:prstGeom>
          <a:solidFill>
            <a:srgbClr val="0FB5B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VCR OSD Mono" panose="02000609000000000000" pitchFamily="49" charset="0"/>
              </a:rPr>
              <a:t>More Height= Larger Amplitude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CA6F47F-3AFC-E86A-DA58-69A9415D0C37}"/>
              </a:ext>
            </a:extLst>
          </p:cNvPr>
          <p:cNvSpPr/>
          <p:nvPr/>
        </p:nvSpPr>
        <p:spPr>
          <a:xfrm rot="16200000">
            <a:off x="10747908" y="613945"/>
            <a:ext cx="459666" cy="410817"/>
          </a:xfrm>
          <a:prstGeom prst="rightArrow">
            <a:avLst/>
          </a:prstGeom>
          <a:solidFill>
            <a:srgbClr val="F9D9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651ED-37DD-B9FD-01E3-8C43DA54CA09}"/>
              </a:ext>
            </a:extLst>
          </p:cNvPr>
          <p:cNvSpPr/>
          <p:nvPr/>
        </p:nvSpPr>
        <p:spPr>
          <a:xfrm>
            <a:off x="7117453" y="5778165"/>
            <a:ext cx="1908310" cy="404191"/>
          </a:xfrm>
          <a:prstGeom prst="rect">
            <a:avLst/>
          </a:prstGeom>
          <a:noFill/>
          <a:ln w="76200">
            <a:solidFill>
              <a:srgbClr val="F9D9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B9557A-FC04-D78C-B916-D22D6692301A}"/>
              </a:ext>
            </a:extLst>
          </p:cNvPr>
          <p:cNvSpPr/>
          <p:nvPr/>
        </p:nvSpPr>
        <p:spPr>
          <a:xfrm>
            <a:off x="6579389" y="5740859"/>
            <a:ext cx="459666" cy="410817"/>
          </a:xfrm>
          <a:prstGeom prst="rightArrow">
            <a:avLst/>
          </a:prstGeom>
          <a:solidFill>
            <a:srgbClr val="F9D9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EB007-EECC-C04A-25AF-DBBC0F327D8A}"/>
              </a:ext>
            </a:extLst>
          </p:cNvPr>
          <p:cNvSpPr txBox="1"/>
          <p:nvPr/>
        </p:nvSpPr>
        <p:spPr>
          <a:xfrm>
            <a:off x="7117453" y="6205702"/>
            <a:ext cx="4917135" cy="369332"/>
          </a:xfrm>
          <a:prstGeom prst="rect">
            <a:avLst/>
          </a:prstGeom>
          <a:solidFill>
            <a:srgbClr val="0FB5B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VCR OSD Mono" panose="02000609000000000000" pitchFamily="49" charset="0"/>
              </a:rPr>
              <a:t>Amplitude Displayed Here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40874C5-B666-1BF1-63EE-5E330D8BB487}"/>
              </a:ext>
            </a:extLst>
          </p:cNvPr>
          <p:cNvSpPr/>
          <p:nvPr/>
        </p:nvSpPr>
        <p:spPr>
          <a:xfrm>
            <a:off x="9516386" y="5730053"/>
            <a:ext cx="459666" cy="410817"/>
          </a:xfrm>
          <a:prstGeom prst="rightArrow">
            <a:avLst/>
          </a:prstGeom>
          <a:solidFill>
            <a:srgbClr val="F9D9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86D82D-B55D-D57D-8D7C-A55F72313B49}"/>
              </a:ext>
            </a:extLst>
          </p:cNvPr>
          <p:cNvSpPr/>
          <p:nvPr/>
        </p:nvSpPr>
        <p:spPr>
          <a:xfrm>
            <a:off x="10017326" y="5747485"/>
            <a:ext cx="1908310" cy="404191"/>
          </a:xfrm>
          <a:prstGeom prst="rect">
            <a:avLst/>
          </a:prstGeom>
          <a:noFill/>
          <a:ln w="76200">
            <a:solidFill>
              <a:srgbClr val="F9D9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33107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5BD5B-1B8E-D78F-2E9E-FFD5946C9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9E87B-2902-92DF-47D9-2B921733E743}"/>
              </a:ext>
            </a:extLst>
          </p:cNvPr>
          <p:cNvSpPr/>
          <p:nvPr/>
        </p:nvSpPr>
        <p:spPr>
          <a:xfrm>
            <a:off x="4738480" y="1"/>
            <a:ext cx="2715042" cy="6858000"/>
          </a:xfrm>
          <a:prstGeom prst="rect">
            <a:avLst/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VCR OSD Mono" panose="02000609000000000000" pitchFamily="49" charset="0"/>
              </a:rPr>
              <a:t>On the left is an example of a larger amplitude, while an example of a  smaller amplitude can be seen on the right</a:t>
            </a:r>
            <a:endParaRPr lang="en-CA" sz="2800" b="1" dirty="0">
              <a:solidFill>
                <a:schemeClr val="tx1"/>
              </a:solidFill>
              <a:latin typeface="VCR OSD Mono" panose="02000609000000000000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7091D-CAA9-1492-512B-47D445382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3848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FF9530-6FBB-A638-52AC-083B2393A3DB}"/>
              </a:ext>
            </a:extLst>
          </p:cNvPr>
          <p:cNvSpPr txBox="1"/>
          <p:nvPr/>
        </p:nvSpPr>
        <p:spPr>
          <a:xfrm>
            <a:off x="1153192" y="2271444"/>
            <a:ext cx="2161260" cy="646331"/>
          </a:xfrm>
          <a:prstGeom prst="rect">
            <a:avLst/>
          </a:prstGeom>
          <a:solidFill>
            <a:srgbClr val="0FB5B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VCR OSD Mono" panose="02000609000000000000" pitchFamily="49" charset="0"/>
              </a:rPr>
              <a:t>Larger</a:t>
            </a:r>
          </a:p>
          <a:p>
            <a:pPr algn="ctr"/>
            <a:r>
              <a:rPr lang="en-CA" b="1" dirty="0">
                <a:latin typeface="VCR OSD Mono" panose="02000609000000000000" pitchFamily="49" charset="0"/>
              </a:rPr>
              <a:t>Amplitude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A3E65C-5BBC-1B41-51AF-3CA11CACB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078" y="0"/>
            <a:ext cx="4734922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6C8146-69C0-C496-259B-6B1B59014DE5}"/>
              </a:ext>
            </a:extLst>
          </p:cNvPr>
          <p:cNvCxnSpPr/>
          <p:nvPr/>
        </p:nvCxnSpPr>
        <p:spPr>
          <a:xfrm>
            <a:off x="876300" y="1813560"/>
            <a:ext cx="0" cy="156210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CF06EDF-CA13-A349-902D-ED293F35CD12}"/>
              </a:ext>
            </a:extLst>
          </p:cNvPr>
          <p:cNvCxnSpPr>
            <a:cxnSpLocks/>
          </p:cNvCxnSpPr>
          <p:nvPr/>
        </p:nvCxnSpPr>
        <p:spPr>
          <a:xfrm>
            <a:off x="9593580" y="2444993"/>
            <a:ext cx="0" cy="945564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BC244F-9E67-ABE6-181D-F6AFF2FFFFF2}"/>
              </a:ext>
            </a:extLst>
          </p:cNvPr>
          <p:cNvSpPr txBox="1"/>
          <p:nvPr/>
        </p:nvSpPr>
        <p:spPr>
          <a:xfrm>
            <a:off x="8512950" y="1699944"/>
            <a:ext cx="2161260" cy="646331"/>
          </a:xfrm>
          <a:prstGeom prst="rect">
            <a:avLst/>
          </a:prstGeom>
          <a:solidFill>
            <a:srgbClr val="0FB5B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VCR OSD Mono" panose="02000609000000000000" pitchFamily="49" charset="0"/>
              </a:rPr>
              <a:t>Smaller</a:t>
            </a:r>
          </a:p>
          <a:p>
            <a:pPr algn="ctr"/>
            <a:r>
              <a:rPr lang="en-CA" b="1" dirty="0">
                <a:latin typeface="VCR OSD Mono" panose="02000609000000000000" pitchFamily="49" charset="0"/>
              </a:rPr>
              <a:t>Amplitude</a:t>
            </a:r>
          </a:p>
        </p:txBody>
      </p:sp>
    </p:spTree>
    <p:extLst>
      <p:ext uri="{BB962C8B-B14F-4D97-AF65-F5344CB8AC3E}">
        <p14:creationId xmlns:p14="http://schemas.microsoft.com/office/powerpoint/2010/main" val="29266307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C25E3-832F-302F-BF3D-24A1E250D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80F7D2-5A03-DC75-A4FE-D08EB6A55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41DDE9-98D5-3D7D-0F43-4E9998D7C23B}"/>
              </a:ext>
            </a:extLst>
          </p:cNvPr>
          <p:cNvSpPr/>
          <p:nvPr/>
        </p:nvSpPr>
        <p:spPr>
          <a:xfrm>
            <a:off x="89949" y="589721"/>
            <a:ext cx="7918671" cy="5678557"/>
          </a:xfrm>
          <a:prstGeom prst="rect">
            <a:avLst/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VCR OSD Mono" panose="02000609000000000000" pitchFamily="49" charset="0"/>
              </a:rPr>
              <a:t>More left = the smaller Wavelength (meaning there will be more peaks in the wave and a lower Vibes level); more right =larger Wavelength (meaning there will be fewer, meaning a higher Vibes level).</a:t>
            </a:r>
            <a:br>
              <a:rPr lang="en-US" sz="2800" dirty="0">
                <a:solidFill>
                  <a:schemeClr val="tx1"/>
                </a:solidFill>
                <a:latin typeface="VCR OSD Mono" panose="02000609000000000000" pitchFamily="49" charset="0"/>
              </a:rPr>
            </a:br>
            <a:r>
              <a:rPr lang="en-US" sz="2800" dirty="0">
                <a:solidFill>
                  <a:schemeClr val="tx1"/>
                </a:solidFill>
                <a:latin typeface="VCR OSD Mono" panose="02000609000000000000" pitchFamily="49" charset="0"/>
              </a:rPr>
              <a:t> Higher cannonball height =the higher Amplitude (which means a higher Excitement level for the pool-goer). </a:t>
            </a:r>
            <a:br>
              <a:rPr lang="en-US" sz="2800" b="1" dirty="0">
                <a:solidFill>
                  <a:schemeClr val="tx1"/>
                </a:solidFill>
                <a:latin typeface="VCR OSD Mono" panose="02000609000000000000" pitchFamily="49" charset="0"/>
              </a:rPr>
            </a:br>
            <a:r>
              <a:rPr lang="en-US" sz="2800" b="1" i="1" dirty="0">
                <a:solidFill>
                  <a:schemeClr val="tx1"/>
                </a:solidFill>
                <a:latin typeface="VCR OSD Mono" panose="02000609000000000000" pitchFamily="49" charset="0"/>
              </a:rPr>
              <a:t>The closer you match the Wavelength and Amplitude to the Vibes and Excitement of the pool-goer, the higher your score!</a:t>
            </a:r>
            <a:endParaRPr lang="en-CA" sz="2800" b="1" i="1" dirty="0">
              <a:solidFill>
                <a:schemeClr val="tx1"/>
              </a:solidFill>
              <a:latin typeface="VCR OSD Mono" panose="02000609000000000000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10DC29-F17D-C579-C6F8-94CFAD4AF112}"/>
              </a:ext>
            </a:extLst>
          </p:cNvPr>
          <p:cNvSpPr/>
          <p:nvPr/>
        </p:nvSpPr>
        <p:spPr>
          <a:xfrm>
            <a:off x="8008621" y="589721"/>
            <a:ext cx="4183380" cy="5678557"/>
          </a:xfrm>
          <a:prstGeom prst="rect">
            <a:avLst/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solidFill>
                  <a:schemeClr val="tx1"/>
                </a:solidFill>
                <a:latin typeface="VCR OSD Mono" panose="02000609000000000000" pitchFamily="49" charset="0"/>
              </a:rPr>
              <a:t>Remember W.A.V.E.S:</a:t>
            </a:r>
          </a:p>
          <a:p>
            <a:pPr algn="ctr"/>
            <a:endParaRPr lang="en-US" sz="2800" b="1" i="1" dirty="0">
              <a:solidFill>
                <a:schemeClr val="tx1"/>
              </a:solidFill>
              <a:latin typeface="VCR OSD Mono" panose="02000609000000000000" pitchFamily="49" charset="0"/>
            </a:endParaRPr>
          </a:p>
          <a:p>
            <a:pPr algn="ctr"/>
            <a:r>
              <a:rPr lang="en-US" sz="2800" b="1" i="1" dirty="0">
                <a:solidFill>
                  <a:schemeClr val="tx1"/>
                </a:solidFill>
                <a:latin typeface="VCR OSD Mono" panose="02000609000000000000" pitchFamily="49" charset="0"/>
              </a:rPr>
              <a:t>Wavelength </a:t>
            </a:r>
            <a:br>
              <a:rPr lang="en-US" sz="2800" b="1" i="1" dirty="0">
                <a:solidFill>
                  <a:schemeClr val="tx1"/>
                </a:solidFill>
                <a:latin typeface="VCR OSD Mono" panose="02000609000000000000" pitchFamily="49" charset="0"/>
              </a:rPr>
            </a:br>
            <a:r>
              <a:rPr lang="en-US" sz="2800" b="1" i="1" dirty="0">
                <a:solidFill>
                  <a:schemeClr val="tx1"/>
                </a:solidFill>
                <a:latin typeface="VCR OSD Mono" panose="02000609000000000000" pitchFamily="49" charset="0"/>
              </a:rPr>
              <a:t>= Vibes</a:t>
            </a:r>
          </a:p>
          <a:p>
            <a:pPr algn="ctr"/>
            <a:endParaRPr lang="en-US" sz="2800" b="1" i="1" dirty="0">
              <a:solidFill>
                <a:schemeClr val="tx1"/>
              </a:solidFill>
              <a:latin typeface="VCR OSD Mono" panose="02000609000000000000" pitchFamily="49" charset="0"/>
            </a:endParaRPr>
          </a:p>
          <a:p>
            <a:pPr algn="ctr"/>
            <a:endParaRPr lang="en-US" sz="2800" b="1" i="1" dirty="0">
              <a:solidFill>
                <a:schemeClr val="tx1"/>
              </a:solidFill>
              <a:latin typeface="VCR OSD Mono" panose="02000609000000000000" pitchFamily="49" charset="0"/>
            </a:endParaRPr>
          </a:p>
          <a:p>
            <a:pPr algn="ctr"/>
            <a:r>
              <a:rPr lang="en-US" sz="2800" b="1" i="1" dirty="0">
                <a:solidFill>
                  <a:schemeClr val="tx1"/>
                </a:solidFill>
                <a:latin typeface="VCR OSD Mono" panose="02000609000000000000" pitchFamily="49" charset="0"/>
              </a:rPr>
              <a:t>Amplitude = Excitement</a:t>
            </a:r>
            <a:endParaRPr lang="en-CA" sz="2800" b="1" i="1" dirty="0">
              <a:solidFill>
                <a:schemeClr val="tx1"/>
              </a:solidFill>
              <a:latin typeface="VCR OSD Mono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210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A77AEC-4917-941A-F284-8C093E13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152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4A507-B4A4-13F7-5AD8-AA6E5CE0D3DE}"/>
              </a:ext>
            </a:extLst>
          </p:cNvPr>
          <p:cNvSpPr/>
          <p:nvPr/>
        </p:nvSpPr>
        <p:spPr>
          <a:xfrm>
            <a:off x="1" y="4732020"/>
            <a:ext cx="12192000" cy="2125980"/>
          </a:xfrm>
          <a:prstGeom prst="rect">
            <a:avLst/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VCR OSD Mono" panose="02000609000000000000" pitchFamily="49" charset="0"/>
              </a:rPr>
              <a:t>To help you make the optimal wave, the pool-goer will tell you the Vibes and Excitement levels of the wave they want, and they will show you what that should look like with a green wave line. </a:t>
            </a:r>
            <a:endParaRPr lang="en-CA" sz="2800" b="1" i="1" dirty="0">
              <a:solidFill>
                <a:schemeClr val="tx1"/>
              </a:solidFill>
              <a:latin typeface="VCR OSD Mono" panose="02000609000000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3A86CA-D5F3-E87F-5CF5-9353C8E60464}"/>
              </a:ext>
            </a:extLst>
          </p:cNvPr>
          <p:cNvSpPr txBox="1"/>
          <p:nvPr/>
        </p:nvSpPr>
        <p:spPr>
          <a:xfrm>
            <a:off x="10651315" y="982644"/>
            <a:ext cx="1540686" cy="1477328"/>
          </a:xfrm>
          <a:prstGeom prst="rect">
            <a:avLst/>
          </a:prstGeom>
          <a:solidFill>
            <a:srgbClr val="0FB5B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VCR OSD Mono" panose="02000609000000000000" pitchFamily="49" charset="0"/>
              </a:rPr>
              <a:t>Wave Vibes and Excitement levels requested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D5C614A-72EC-70F9-814A-6C6F0E13016F}"/>
              </a:ext>
            </a:extLst>
          </p:cNvPr>
          <p:cNvSpPr/>
          <p:nvPr/>
        </p:nvSpPr>
        <p:spPr>
          <a:xfrm rot="10800000">
            <a:off x="10138308" y="1439097"/>
            <a:ext cx="459666" cy="410817"/>
          </a:xfrm>
          <a:prstGeom prst="rightArrow">
            <a:avLst/>
          </a:prstGeom>
          <a:solidFill>
            <a:srgbClr val="F9D9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FE5D6E-35D6-0317-06ED-482B3CA3E6EE}"/>
              </a:ext>
            </a:extLst>
          </p:cNvPr>
          <p:cNvSpPr txBox="1"/>
          <p:nvPr/>
        </p:nvSpPr>
        <p:spPr>
          <a:xfrm>
            <a:off x="3701874" y="515767"/>
            <a:ext cx="2508425" cy="923330"/>
          </a:xfrm>
          <a:prstGeom prst="rect">
            <a:avLst/>
          </a:prstGeom>
          <a:solidFill>
            <a:srgbClr val="0FB5B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VCR OSD Mono" panose="02000609000000000000" pitchFamily="49" charset="0"/>
              </a:rPr>
              <a:t>Green Line = Outline of Requested Wave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69CA365-3F84-CE68-0734-14864BD1B4E8}"/>
              </a:ext>
            </a:extLst>
          </p:cNvPr>
          <p:cNvSpPr/>
          <p:nvPr/>
        </p:nvSpPr>
        <p:spPr>
          <a:xfrm rot="5400000">
            <a:off x="5750633" y="1544047"/>
            <a:ext cx="459666" cy="410817"/>
          </a:xfrm>
          <a:prstGeom prst="rightArrow">
            <a:avLst/>
          </a:prstGeom>
          <a:solidFill>
            <a:srgbClr val="F9D9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7182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C7B452-40BE-9038-6C50-8DF5B544C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" y="0"/>
            <a:ext cx="1218963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C53740-A5CA-7175-8320-7083D644F7F1}"/>
              </a:ext>
            </a:extLst>
          </p:cNvPr>
          <p:cNvSpPr/>
          <p:nvPr/>
        </p:nvSpPr>
        <p:spPr>
          <a:xfrm>
            <a:off x="1" y="4732020"/>
            <a:ext cx="12192000" cy="2125980"/>
          </a:xfrm>
          <a:prstGeom prst="rect">
            <a:avLst/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VCR OSD Mono" panose="02000609000000000000" pitchFamily="49" charset="0"/>
              </a:rPr>
              <a:t>Due to your skills as a Wavemaker, you will be able to visualize the wave you are about to make, shown by a black line that will live-update based on your Wavelength and Amplitude.</a:t>
            </a:r>
            <a:endParaRPr lang="en-CA" sz="2800" b="1" i="1" dirty="0">
              <a:solidFill>
                <a:schemeClr val="tx1"/>
              </a:solidFill>
              <a:latin typeface="VCR OSD Mono" panose="02000609000000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CCC9CB-A0CA-DF8C-48AD-481DFD169E15}"/>
              </a:ext>
            </a:extLst>
          </p:cNvPr>
          <p:cNvSpPr txBox="1"/>
          <p:nvPr/>
        </p:nvSpPr>
        <p:spPr>
          <a:xfrm>
            <a:off x="6384114" y="502931"/>
            <a:ext cx="2858946" cy="1200329"/>
          </a:xfrm>
          <a:prstGeom prst="rect">
            <a:avLst/>
          </a:prstGeom>
          <a:solidFill>
            <a:srgbClr val="0FB5B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VCR OSD Mono" panose="02000609000000000000" pitchFamily="49" charset="0"/>
              </a:rPr>
              <a:t>Black Line = Live-Updated Outline of potential output Wave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BE39887-B166-5D0D-D6F8-64D83311D46C}"/>
              </a:ext>
            </a:extLst>
          </p:cNvPr>
          <p:cNvSpPr/>
          <p:nvPr/>
        </p:nvSpPr>
        <p:spPr>
          <a:xfrm rot="5400000">
            <a:off x="5660758" y="759188"/>
            <a:ext cx="459666" cy="410817"/>
          </a:xfrm>
          <a:prstGeom prst="rightArrow">
            <a:avLst/>
          </a:prstGeom>
          <a:solidFill>
            <a:srgbClr val="F9D9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38642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DA4DD-FC36-2ACF-4410-3920CD510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AFD6DA-FCA4-77D7-4EBD-3714A35A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C89421-0453-C672-5356-F294B7D59BC0}"/>
              </a:ext>
            </a:extLst>
          </p:cNvPr>
          <p:cNvSpPr/>
          <p:nvPr/>
        </p:nvSpPr>
        <p:spPr>
          <a:xfrm>
            <a:off x="2048289" y="589721"/>
            <a:ext cx="8095422" cy="5678557"/>
          </a:xfrm>
          <a:prstGeom prst="rect">
            <a:avLst/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chemeClr val="tx1"/>
                </a:solidFill>
                <a:latin typeface="VCR OSD Mono" panose="02000609000000000000" pitchFamily="49" charset="0"/>
              </a:rPr>
              <a:t>There are 6 different pool-goers, each having different wave preferences</a:t>
            </a:r>
          </a:p>
          <a:p>
            <a:pPr algn="ctr"/>
            <a:endParaRPr lang="en-CA" sz="2800" dirty="0">
              <a:solidFill>
                <a:schemeClr val="tx1"/>
              </a:solidFill>
              <a:latin typeface="VCR OSD Mono" panose="02000609000000000000" pitchFamily="49" charset="0"/>
            </a:endParaRPr>
          </a:p>
          <a:p>
            <a:pPr algn="ctr"/>
            <a:r>
              <a:rPr lang="en-CA" sz="2800" dirty="0">
                <a:solidFill>
                  <a:schemeClr val="tx1"/>
                </a:solidFill>
                <a:latin typeface="VCR OSD Mono" panose="02000609000000000000" pitchFamily="49" charset="0"/>
              </a:rPr>
              <a:t>One game of Wavemakers consists of 6 rounds, with your score being calculated across 6 rounds.</a:t>
            </a:r>
            <a:endParaRPr lang="en-US" sz="2800" dirty="0">
              <a:solidFill>
                <a:schemeClr val="tx1"/>
              </a:solidFill>
              <a:latin typeface="VCR OSD Mono" panose="02000609000000000000" pitchFamily="49" charset="0"/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VCR OSD Mono" panose="02000609000000000000" pitchFamily="49" charset="0"/>
              </a:rPr>
              <a:t> 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VCR OSD Mono" panose="02000609000000000000" pitchFamily="49" charset="0"/>
              </a:rPr>
              <a:t>Try to get the best score in all 6 rounds to see if you can reach the </a:t>
            </a:r>
            <a:r>
              <a:rPr lang="en-US" sz="2800" b="1" dirty="0" err="1">
                <a:solidFill>
                  <a:schemeClr val="tx1"/>
                </a:solidFill>
                <a:latin typeface="VCR OSD Mono" panose="02000609000000000000" pitchFamily="49" charset="0"/>
              </a:rPr>
              <a:t>Wavemaster</a:t>
            </a:r>
            <a:r>
              <a:rPr lang="en-US" sz="2800" b="1" dirty="0">
                <a:solidFill>
                  <a:schemeClr val="tx1"/>
                </a:solidFill>
                <a:latin typeface="VCR OSD Mono" panose="02000609000000000000" pitchFamily="49" charset="0"/>
              </a:rPr>
              <a:t> Ranking!</a:t>
            </a:r>
            <a:endParaRPr lang="en-CA" sz="2800" b="1" dirty="0">
              <a:solidFill>
                <a:schemeClr val="tx1"/>
              </a:solidFill>
              <a:latin typeface="VCR OSD Mono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380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E6D94-62AE-1AE7-8F64-5BD511673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2B4337C-3C6D-CA26-3A74-CED3C54CADAE}"/>
              </a:ext>
            </a:extLst>
          </p:cNvPr>
          <p:cNvSpPr/>
          <p:nvPr/>
        </p:nvSpPr>
        <p:spPr>
          <a:xfrm>
            <a:off x="5379040" y="1864299"/>
            <a:ext cx="1322877" cy="2721412"/>
          </a:xfrm>
          <a:prstGeom prst="ellipse">
            <a:avLst/>
          </a:prstGeom>
          <a:gradFill flip="none" rotWithShape="1">
            <a:gsLst>
              <a:gs pos="0">
                <a:srgbClr val="FEF5F0"/>
              </a:gs>
              <a:gs pos="40000">
                <a:srgbClr val="F9D9F0"/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36ED439-CEC0-1D3F-A077-FDD11E1597FA}"/>
              </a:ext>
            </a:extLst>
          </p:cNvPr>
          <p:cNvSpPr/>
          <p:nvPr/>
        </p:nvSpPr>
        <p:spPr>
          <a:xfrm>
            <a:off x="5404841" y="3579974"/>
            <a:ext cx="1237993" cy="1005737"/>
          </a:xfrm>
          <a:prstGeom prst="roundRect">
            <a:avLst>
              <a:gd name="adj" fmla="val 50000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C663C2-0970-895C-9421-A0D8D4BF05D4}"/>
              </a:ext>
            </a:extLst>
          </p:cNvPr>
          <p:cNvSpPr/>
          <p:nvPr/>
        </p:nvSpPr>
        <p:spPr>
          <a:xfrm>
            <a:off x="5720728" y="3823116"/>
            <a:ext cx="606217" cy="1787274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0ECEA7C-4AF3-6C69-B6F3-E92FDB96BD0C}"/>
              </a:ext>
            </a:extLst>
          </p:cNvPr>
          <p:cNvSpPr/>
          <p:nvPr/>
        </p:nvSpPr>
        <p:spPr>
          <a:xfrm>
            <a:off x="5398871" y="3579974"/>
            <a:ext cx="1243963" cy="734851"/>
          </a:xfrm>
          <a:prstGeom prst="roundRect">
            <a:avLst>
              <a:gd name="adj" fmla="val 20201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BDD0780-0B57-0B13-AC86-B0C98F2B0591}"/>
              </a:ext>
            </a:extLst>
          </p:cNvPr>
          <p:cNvSpPr/>
          <p:nvPr/>
        </p:nvSpPr>
        <p:spPr>
          <a:xfrm>
            <a:off x="5757136" y="4840051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15FEF0-A2A7-EA5D-A5A6-1097FE7FA308}"/>
              </a:ext>
            </a:extLst>
          </p:cNvPr>
          <p:cNvSpPr/>
          <p:nvPr/>
        </p:nvSpPr>
        <p:spPr>
          <a:xfrm>
            <a:off x="4947770" y="326308"/>
            <a:ext cx="2185416" cy="2048256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FAA22A-754F-1743-41CD-409C35083AE6}"/>
              </a:ext>
            </a:extLst>
          </p:cNvPr>
          <p:cNvSpPr/>
          <p:nvPr/>
        </p:nvSpPr>
        <p:spPr>
          <a:xfrm>
            <a:off x="5757136" y="2495065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F4FCE98-33BA-85D2-B809-1AE12105B9E7}"/>
              </a:ext>
            </a:extLst>
          </p:cNvPr>
          <p:cNvSpPr/>
          <p:nvPr/>
        </p:nvSpPr>
        <p:spPr>
          <a:xfrm rot="1013233">
            <a:off x="5210216" y="597251"/>
            <a:ext cx="2034014" cy="405722"/>
          </a:xfrm>
          <a:prstGeom prst="roundRect">
            <a:avLst>
              <a:gd name="adj" fmla="val 50000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D47BE5-746A-2A72-4013-FC36EC1FFAEA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>
            <a:off x="5254071" y="504683"/>
            <a:ext cx="1946304" cy="590858"/>
          </a:xfrm>
          <a:prstGeom prst="line">
            <a:avLst/>
          </a:prstGeom>
          <a:ln w="76200">
            <a:solidFill>
              <a:srgbClr val="15EB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593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17165-FF05-F198-343E-E958C974E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2F65F4A-88F2-A896-7326-BF1D466D93D9}"/>
              </a:ext>
            </a:extLst>
          </p:cNvPr>
          <p:cNvSpPr/>
          <p:nvPr/>
        </p:nvSpPr>
        <p:spPr>
          <a:xfrm rot="2741728">
            <a:off x="5317984" y="3728843"/>
            <a:ext cx="606217" cy="1787274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9345E1-AD5C-14E8-8B8D-F14BFDC83946}"/>
              </a:ext>
            </a:extLst>
          </p:cNvPr>
          <p:cNvSpPr/>
          <p:nvPr/>
        </p:nvSpPr>
        <p:spPr>
          <a:xfrm rot="18827040">
            <a:off x="6249212" y="2232934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2C205A4-08B0-E0C9-71C9-58A7F625F261}"/>
              </a:ext>
            </a:extLst>
          </p:cNvPr>
          <p:cNvSpPr/>
          <p:nvPr/>
        </p:nvSpPr>
        <p:spPr>
          <a:xfrm>
            <a:off x="5379040" y="1864299"/>
            <a:ext cx="1322877" cy="2719892"/>
          </a:xfrm>
          <a:prstGeom prst="ellipse">
            <a:avLst/>
          </a:prstGeom>
          <a:gradFill flip="none" rotWithShape="1">
            <a:gsLst>
              <a:gs pos="0">
                <a:srgbClr val="FEF5F0"/>
              </a:gs>
              <a:gs pos="40000">
                <a:srgbClr val="F9D9F0"/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11796A3-8A09-F8AB-7717-4B9A8DD8124B}"/>
              </a:ext>
            </a:extLst>
          </p:cNvPr>
          <p:cNvSpPr/>
          <p:nvPr/>
        </p:nvSpPr>
        <p:spPr>
          <a:xfrm rot="19606229">
            <a:off x="5215427" y="4772290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B2C1D3-7E23-CB40-2553-EC45E0C7E1C6}"/>
              </a:ext>
            </a:extLst>
          </p:cNvPr>
          <p:cNvSpPr/>
          <p:nvPr/>
        </p:nvSpPr>
        <p:spPr>
          <a:xfrm>
            <a:off x="4947770" y="326308"/>
            <a:ext cx="2185416" cy="2048256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21BEB6-2AAE-3CDF-D1EB-49D6BA85493B}"/>
              </a:ext>
            </a:extLst>
          </p:cNvPr>
          <p:cNvSpPr/>
          <p:nvPr/>
        </p:nvSpPr>
        <p:spPr>
          <a:xfrm rot="2892979">
            <a:off x="5215428" y="2219033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2E36C95-E2C1-422D-C765-F227C0725FE2}"/>
              </a:ext>
            </a:extLst>
          </p:cNvPr>
          <p:cNvSpPr/>
          <p:nvPr/>
        </p:nvSpPr>
        <p:spPr>
          <a:xfrm rot="1013233">
            <a:off x="5210216" y="597251"/>
            <a:ext cx="2034014" cy="405722"/>
          </a:xfrm>
          <a:prstGeom prst="roundRect">
            <a:avLst>
              <a:gd name="adj" fmla="val 50000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DE76947-75CB-0F5E-31EA-64DA20AE70DF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>
            <a:off x="5254071" y="504683"/>
            <a:ext cx="1946304" cy="590858"/>
          </a:xfrm>
          <a:prstGeom prst="line">
            <a:avLst/>
          </a:prstGeom>
          <a:ln w="76200">
            <a:solidFill>
              <a:srgbClr val="15EB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EB44AE5-3B14-8C7B-33C6-CE5BE907DC97}"/>
              </a:ext>
            </a:extLst>
          </p:cNvPr>
          <p:cNvSpPr/>
          <p:nvPr/>
        </p:nvSpPr>
        <p:spPr>
          <a:xfrm>
            <a:off x="5404841" y="3579974"/>
            <a:ext cx="1237993" cy="1005737"/>
          </a:xfrm>
          <a:prstGeom prst="roundRect">
            <a:avLst>
              <a:gd name="adj" fmla="val 50000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F02ABF-34A7-2854-253A-330BC8961FB2}"/>
              </a:ext>
            </a:extLst>
          </p:cNvPr>
          <p:cNvSpPr/>
          <p:nvPr/>
        </p:nvSpPr>
        <p:spPr>
          <a:xfrm>
            <a:off x="5729333" y="3856558"/>
            <a:ext cx="606217" cy="1787274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E5837F8-971A-98CC-0BA6-AAC36A054EAA}"/>
              </a:ext>
            </a:extLst>
          </p:cNvPr>
          <p:cNvSpPr/>
          <p:nvPr/>
        </p:nvSpPr>
        <p:spPr>
          <a:xfrm>
            <a:off x="5398871" y="3579974"/>
            <a:ext cx="1243963" cy="734851"/>
          </a:xfrm>
          <a:prstGeom prst="roundRect">
            <a:avLst>
              <a:gd name="adj" fmla="val 25611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7B1EBB-9284-A4ED-456F-4C0403290020}"/>
              </a:ext>
            </a:extLst>
          </p:cNvPr>
          <p:cNvSpPr/>
          <p:nvPr/>
        </p:nvSpPr>
        <p:spPr>
          <a:xfrm>
            <a:off x="5765741" y="4873493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4564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3FEB4-F17F-E74C-CB5C-492DE0577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5E9DE909-8EE8-288D-AC70-02F2E04ED3FC}"/>
              </a:ext>
            </a:extLst>
          </p:cNvPr>
          <p:cNvSpPr/>
          <p:nvPr/>
        </p:nvSpPr>
        <p:spPr>
          <a:xfrm rot="3771123">
            <a:off x="5115333" y="3609785"/>
            <a:ext cx="606217" cy="1787274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CF078E9-E3DE-7687-4D60-36F4BFA5FE2A}"/>
              </a:ext>
            </a:extLst>
          </p:cNvPr>
          <p:cNvSpPr/>
          <p:nvPr/>
        </p:nvSpPr>
        <p:spPr>
          <a:xfrm>
            <a:off x="5379040" y="1864299"/>
            <a:ext cx="1322877" cy="2709838"/>
          </a:xfrm>
          <a:prstGeom prst="ellipse">
            <a:avLst/>
          </a:prstGeom>
          <a:gradFill flip="none" rotWithShape="1">
            <a:gsLst>
              <a:gs pos="0">
                <a:srgbClr val="FEF5F0"/>
              </a:gs>
              <a:gs pos="40000">
                <a:srgbClr val="F9D9F0"/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5AF0482-7929-8284-7B97-8174ECC6E98B}"/>
              </a:ext>
            </a:extLst>
          </p:cNvPr>
          <p:cNvSpPr/>
          <p:nvPr/>
        </p:nvSpPr>
        <p:spPr>
          <a:xfrm>
            <a:off x="5404841" y="3579974"/>
            <a:ext cx="1237993" cy="1005737"/>
          </a:xfrm>
          <a:prstGeom prst="roundRect">
            <a:avLst>
              <a:gd name="adj" fmla="val 50000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C1566F3-018B-EB77-6137-75E71429643C}"/>
              </a:ext>
            </a:extLst>
          </p:cNvPr>
          <p:cNvSpPr/>
          <p:nvPr/>
        </p:nvSpPr>
        <p:spPr>
          <a:xfrm>
            <a:off x="4541247" y="4659814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03B7DA-4380-D93E-781C-4466E7C396BE}"/>
              </a:ext>
            </a:extLst>
          </p:cNvPr>
          <p:cNvSpPr/>
          <p:nvPr/>
        </p:nvSpPr>
        <p:spPr>
          <a:xfrm>
            <a:off x="4947770" y="326308"/>
            <a:ext cx="2185416" cy="2048256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F0BC449-3D6B-91F1-3A55-D982D88F1DC8}"/>
              </a:ext>
            </a:extLst>
          </p:cNvPr>
          <p:cNvSpPr/>
          <p:nvPr/>
        </p:nvSpPr>
        <p:spPr>
          <a:xfrm rot="1013233">
            <a:off x="5210216" y="597251"/>
            <a:ext cx="2034014" cy="405722"/>
          </a:xfrm>
          <a:prstGeom prst="roundRect">
            <a:avLst>
              <a:gd name="adj" fmla="val 50000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AC1E7D-513F-B85A-72AB-BE1C5706064E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>
            <a:off x="5254071" y="504683"/>
            <a:ext cx="1946304" cy="590858"/>
          </a:xfrm>
          <a:prstGeom prst="line">
            <a:avLst/>
          </a:prstGeom>
          <a:ln w="76200">
            <a:solidFill>
              <a:srgbClr val="15EB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90F03DE-1ED7-9AC7-7436-6CA620197DF3}"/>
              </a:ext>
            </a:extLst>
          </p:cNvPr>
          <p:cNvGrpSpPr/>
          <p:nvPr/>
        </p:nvGrpSpPr>
        <p:grpSpPr>
          <a:xfrm rot="19917747">
            <a:off x="6265355" y="3837087"/>
            <a:ext cx="606217" cy="2708575"/>
            <a:chOff x="5729333" y="3856558"/>
            <a:chExt cx="606217" cy="270857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75965E5-01DB-2885-84B8-48D2DE09C0D9}"/>
                </a:ext>
              </a:extLst>
            </p:cNvPr>
            <p:cNvSpPr/>
            <p:nvPr/>
          </p:nvSpPr>
          <p:spPr>
            <a:xfrm>
              <a:off x="5729333" y="3856558"/>
              <a:ext cx="606217" cy="1787274"/>
            </a:xfrm>
            <a:prstGeom prst="ellipse">
              <a:avLst/>
            </a:prstGeom>
            <a:solidFill>
              <a:srgbClr val="7E694E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5997C8-021B-9245-5E70-19DD50155F46}"/>
                </a:ext>
              </a:extLst>
            </p:cNvPr>
            <p:cNvSpPr/>
            <p:nvPr/>
          </p:nvSpPr>
          <p:spPr>
            <a:xfrm>
              <a:off x="5765741" y="4873493"/>
              <a:ext cx="533400" cy="1691640"/>
            </a:xfrm>
            <a:prstGeom prst="ellipse">
              <a:avLst/>
            </a:prstGeom>
            <a:solidFill>
              <a:srgbClr val="7E694E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A6B8013-CAC2-004E-93EF-EE590103E2DE}"/>
              </a:ext>
            </a:extLst>
          </p:cNvPr>
          <p:cNvSpPr/>
          <p:nvPr/>
        </p:nvSpPr>
        <p:spPr>
          <a:xfrm>
            <a:off x="5398871" y="3579974"/>
            <a:ext cx="1243963" cy="734851"/>
          </a:xfrm>
          <a:prstGeom prst="roundRect">
            <a:avLst>
              <a:gd name="adj" fmla="val 21103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272D73-CBC4-6A3F-F307-791E902AC00C}"/>
              </a:ext>
            </a:extLst>
          </p:cNvPr>
          <p:cNvSpPr/>
          <p:nvPr/>
        </p:nvSpPr>
        <p:spPr>
          <a:xfrm>
            <a:off x="5750179" y="2507441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2333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A67E4-C337-9A1B-37AA-AC18BDAE4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4E3981F1-9E3C-0B29-4C63-EE3DAC74B052}"/>
              </a:ext>
            </a:extLst>
          </p:cNvPr>
          <p:cNvSpPr/>
          <p:nvPr/>
        </p:nvSpPr>
        <p:spPr>
          <a:xfrm rot="1897233">
            <a:off x="5276585" y="3758869"/>
            <a:ext cx="606217" cy="1787274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2E9E2CE-FE07-1B85-9340-3B584B7410D5}"/>
              </a:ext>
            </a:extLst>
          </p:cNvPr>
          <p:cNvSpPr/>
          <p:nvPr/>
        </p:nvSpPr>
        <p:spPr>
          <a:xfrm rot="20383149">
            <a:off x="5174593" y="5000145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1D191D-9AA3-DAA4-7862-7AC2651F80DC}"/>
              </a:ext>
            </a:extLst>
          </p:cNvPr>
          <p:cNvSpPr/>
          <p:nvPr/>
        </p:nvSpPr>
        <p:spPr>
          <a:xfrm rot="2541597">
            <a:off x="5264238" y="2290660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0896309-43AF-7F37-889B-2D3714852529}"/>
              </a:ext>
            </a:extLst>
          </p:cNvPr>
          <p:cNvSpPr/>
          <p:nvPr/>
        </p:nvSpPr>
        <p:spPr>
          <a:xfrm>
            <a:off x="5379040" y="1864299"/>
            <a:ext cx="1322877" cy="2721412"/>
          </a:xfrm>
          <a:prstGeom prst="ellipse">
            <a:avLst/>
          </a:prstGeom>
          <a:gradFill flip="none" rotWithShape="1">
            <a:gsLst>
              <a:gs pos="0">
                <a:srgbClr val="FEF5F0"/>
              </a:gs>
              <a:gs pos="40000">
                <a:srgbClr val="F9D9F0"/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BC4C93F-42EA-FFD1-4D38-28FA7F5B3826}"/>
              </a:ext>
            </a:extLst>
          </p:cNvPr>
          <p:cNvSpPr/>
          <p:nvPr/>
        </p:nvSpPr>
        <p:spPr>
          <a:xfrm>
            <a:off x="5404841" y="3579974"/>
            <a:ext cx="1237993" cy="1005737"/>
          </a:xfrm>
          <a:prstGeom prst="roundRect">
            <a:avLst>
              <a:gd name="adj" fmla="val 50000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7B163C-71D5-3196-DCA3-055104EC5BD5}"/>
              </a:ext>
            </a:extLst>
          </p:cNvPr>
          <p:cNvSpPr/>
          <p:nvPr/>
        </p:nvSpPr>
        <p:spPr>
          <a:xfrm>
            <a:off x="4947770" y="326308"/>
            <a:ext cx="2185416" cy="2048256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7AF1FB-ACBC-8E7E-5CCA-AFACF00CC916}"/>
              </a:ext>
            </a:extLst>
          </p:cNvPr>
          <p:cNvSpPr/>
          <p:nvPr/>
        </p:nvSpPr>
        <p:spPr>
          <a:xfrm rot="19005815">
            <a:off x="6255264" y="2315127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B85DC6-394A-BFD1-6606-3075F8ABA415}"/>
              </a:ext>
            </a:extLst>
          </p:cNvPr>
          <p:cNvSpPr/>
          <p:nvPr/>
        </p:nvSpPr>
        <p:spPr>
          <a:xfrm rot="1013233">
            <a:off x="5210216" y="597251"/>
            <a:ext cx="2034014" cy="405722"/>
          </a:xfrm>
          <a:prstGeom prst="roundRect">
            <a:avLst>
              <a:gd name="adj" fmla="val 50000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B7615D-7541-B6B9-F05A-2090F47909DE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>
            <a:off x="5254071" y="504683"/>
            <a:ext cx="1946304" cy="590858"/>
          </a:xfrm>
          <a:prstGeom prst="line">
            <a:avLst/>
          </a:prstGeom>
          <a:ln w="76200">
            <a:solidFill>
              <a:srgbClr val="15EB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4E7D82C-EF22-1D68-A619-CB5387BA985B}"/>
              </a:ext>
            </a:extLst>
          </p:cNvPr>
          <p:cNvSpPr/>
          <p:nvPr/>
        </p:nvSpPr>
        <p:spPr>
          <a:xfrm rot="20769656">
            <a:off x="5886009" y="3890107"/>
            <a:ext cx="606217" cy="1787274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AB2CC2-0ECB-52E4-5A69-7C0962E14CED}"/>
              </a:ext>
            </a:extLst>
          </p:cNvPr>
          <p:cNvSpPr/>
          <p:nvPr/>
        </p:nvSpPr>
        <p:spPr>
          <a:xfrm rot="17928837">
            <a:off x="6643416" y="4878124"/>
            <a:ext cx="533400" cy="1691640"/>
          </a:xfrm>
          <a:prstGeom prst="ellipse">
            <a:avLst/>
          </a:prstGeom>
          <a:solidFill>
            <a:srgbClr val="7E694E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CAB53A9-2EDE-D0E6-D634-44F58CD8456A}"/>
              </a:ext>
            </a:extLst>
          </p:cNvPr>
          <p:cNvSpPr/>
          <p:nvPr/>
        </p:nvSpPr>
        <p:spPr>
          <a:xfrm>
            <a:off x="5404842" y="3579974"/>
            <a:ext cx="1236498" cy="734851"/>
          </a:xfrm>
          <a:prstGeom prst="roundRect">
            <a:avLst>
              <a:gd name="adj" fmla="val 22906"/>
            </a:avLst>
          </a:prstGeom>
          <a:solidFill>
            <a:srgbClr val="0FB5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6061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507</Words>
  <Application>Microsoft Office PowerPoint</Application>
  <PresentationFormat>Widescreen</PresentationFormat>
  <Paragraphs>65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Aptos</vt:lpstr>
      <vt:lpstr>Aptos Display</vt:lpstr>
      <vt:lpstr>Arial</vt:lpstr>
      <vt:lpstr>VCR OSD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Martel</dc:creator>
  <cp:lastModifiedBy>Dan Martel</cp:lastModifiedBy>
  <cp:revision>32</cp:revision>
  <dcterms:created xsi:type="dcterms:W3CDTF">2025-11-14T18:21:50Z</dcterms:created>
  <dcterms:modified xsi:type="dcterms:W3CDTF">2025-11-21T00:57:48Z</dcterms:modified>
</cp:coreProperties>
</file>